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71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14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00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08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62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56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60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77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44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93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6DB82-6C22-46AD-B11C-FAC031D549B3}" type="datetimeFigureOut">
              <a:rPr lang="pt-BR" smtClean="0"/>
              <a:t>07/11/2017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52136-2B22-4C9A-9BF2-2A7673746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00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Arte da África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AutoShape 2" descr="https://www.faecpr.edu.br/site/portal_afro_brasileira/img/imagem1_2V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https://www.faecpr.edu.br/site/portal_afro_brasileira/img/imagem1_2V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https://www.faecpr.edu.br/site/portal_afro_brasileira/img/imagem2_2V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53303" y="836712"/>
            <a:ext cx="3294112" cy="26776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/>
              <a:t>A </a:t>
            </a:r>
            <a:r>
              <a:rPr lang="pt-BR" sz="2800" b="1" dirty="0"/>
              <a:t>arte africana</a:t>
            </a:r>
            <a:r>
              <a:rPr lang="pt-BR" sz="2800" dirty="0"/>
              <a:t> representa os usos e costumes das tribos </a:t>
            </a:r>
            <a:r>
              <a:rPr lang="pt-BR" sz="2800" dirty="0" smtClean="0"/>
              <a:t>africanas. É representada pelos </a:t>
            </a:r>
            <a:r>
              <a:rPr lang="pt-B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seguintes valores</a:t>
            </a:r>
            <a:r>
              <a:rPr lang="pt-BR" sz="2800" dirty="0" smtClean="0"/>
              <a:t>: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139952" y="1124744"/>
            <a:ext cx="273630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EMOTIVO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139952" y="1667709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ÉTICO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173096" y="2250786"/>
            <a:ext cx="273630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RELIGIOSO</a:t>
            </a:r>
            <a:endParaRPr lang="pt-BR" dirty="0"/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3203848" y="1494076"/>
            <a:ext cx="720080" cy="1646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V="1">
            <a:off x="3447415" y="2037041"/>
            <a:ext cx="620529" cy="1103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V="1">
            <a:off x="3447415" y="2620118"/>
            <a:ext cx="620529" cy="736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427984" y="3861048"/>
            <a:ext cx="4104456" cy="23083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/>
              <a:t>PARA MANTER A LIGAÇÃO COM OS ESPÍRITOS, TANTO AS ESCULTURAS QUANTO AS MÁSCARAS ERAM MODELADAS EM SEGREDO NO MEIO DA SELVA</a:t>
            </a:r>
            <a:endParaRPr lang="pt-BR" sz="2400" dirty="0"/>
          </a:p>
        </p:txBody>
      </p:sp>
      <p:pic>
        <p:nvPicPr>
          <p:cNvPr id="1032" name="Picture 8" descr="Resultado de imagem para ARTE AFRIC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7139"/>
            <a:ext cx="4427984" cy="330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46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260648"/>
            <a:ext cx="32403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África Subsaariana, por volta do século X, alguns dos mais notáveis avanços incluem o trabalho de bronze </a:t>
            </a:r>
            <a:r>
              <a:rPr lang="pt-BR" sz="2800" b="1" dirty="0" smtClean="0">
                <a:solidFill>
                  <a:srgbClr val="00B050"/>
                </a:solidFill>
              </a:rPr>
              <a:t>do </a:t>
            </a:r>
            <a:r>
              <a:rPr lang="pt-BR" sz="2800" b="1" dirty="0" err="1" smtClean="0">
                <a:solidFill>
                  <a:srgbClr val="00B050"/>
                </a:solidFill>
              </a:rPr>
              <a:t>Igbo</a:t>
            </a:r>
            <a:r>
              <a:rPr lang="pt-BR" sz="2800" b="1" dirty="0" smtClean="0">
                <a:solidFill>
                  <a:srgbClr val="00B050"/>
                </a:solidFill>
              </a:rPr>
              <a:t> </a:t>
            </a:r>
            <a:r>
              <a:rPr lang="pt-BR" sz="2800" b="1" dirty="0" err="1" smtClean="0">
                <a:solidFill>
                  <a:srgbClr val="00B050"/>
                </a:solidFill>
              </a:rPr>
              <a:t>Ukwu</a:t>
            </a:r>
            <a:r>
              <a:rPr lang="pt-BR" sz="2800" dirty="0" smtClean="0"/>
              <a:t> e a terracota</a:t>
            </a:r>
            <a:endParaRPr lang="pt-BR" sz="2800" dirty="0"/>
          </a:p>
        </p:txBody>
      </p:sp>
      <p:pic>
        <p:nvPicPr>
          <p:cNvPr id="2050" name="Picture 2" descr="Resultado de imagem para aFRICA SUBSAARI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1424"/>
            <a:ext cx="5292080" cy="6796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2052" name="Picture 4" descr="Resultado de imagem para Igbo Ukw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6924"/>
            <a:ext cx="3635896" cy="357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7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África Subsaariana, por volta do século X, alguns dos mais notáveis avanços incluem o trabalho de bronze do Igbo Ukwu e a terraco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" y="188640"/>
            <a:ext cx="287655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CaixaDeTexto 3"/>
          <p:cNvSpPr txBox="1"/>
          <p:nvPr/>
        </p:nvSpPr>
        <p:spPr>
          <a:xfrm>
            <a:off x="2627784" y="188640"/>
            <a:ext cx="2592288" cy="9848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MÁSCARA DE </a:t>
            </a:r>
            <a:r>
              <a:rPr lang="pt-BR" sz="2000" dirty="0" smtClean="0">
                <a:solidFill>
                  <a:srgbClr val="FF0000"/>
                </a:solidFill>
              </a:rPr>
              <a:t>TERRACOTA (Argila cozida)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3078" name="Picture 6" descr="Resultado de imagem para África Subsaariana, por volta do século X, alguns dos mais notáveis avanços incluem o trabalho de bronze do Igbo Ukwu e a terraco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40"/>
            <a:ext cx="291594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3635896" y="2989035"/>
            <a:ext cx="259228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/>
              <a:t>MÁSCARA FEITA COM MARFIM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15616" y="4180344"/>
            <a:ext cx="6768752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800" dirty="0"/>
              <a:t>As "máscaras" são as formas mais conhecidas da plástica africana. Constituem síntese de elementos simbólicos mais variados se convertendo em </a:t>
            </a:r>
            <a:r>
              <a:rPr lang="pt-BR" sz="2800" b="1" u="sng" dirty="0">
                <a:solidFill>
                  <a:srgbClr val="00B050"/>
                </a:solidFill>
              </a:rPr>
              <a:t>expressões da vontade criadora do africano.</a:t>
            </a:r>
          </a:p>
        </p:txBody>
      </p:sp>
    </p:spTree>
    <p:extLst>
      <p:ext uri="{BB962C8B-B14F-4D97-AF65-F5344CB8AC3E}">
        <p14:creationId xmlns:p14="http://schemas.microsoft.com/office/powerpoint/2010/main" val="157982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260648"/>
            <a:ext cx="8352928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/>
              <a:t>A máscara transforma o corpo do bailarino que conserva sua individualidade e, servindo-se dele como se fosse um suporte vivo e animado, </a:t>
            </a:r>
            <a:r>
              <a:rPr lang="pt-BR" sz="2400" dirty="0">
                <a:solidFill>
                  <a:srgbClr val="FF0000"/>
                </a:solidFill>
              </a:rPr>
              <a:t>encarna a outro ser</a:t>
            </a:r>
            <a:r>
              <a:rPr lang="pt-BR" sz="2400" dirty="0"/>
              <a:t>; gênio, animal mítico que é representando assim momentaneamente. </a:t>
            </a:r>
            <a:r>
              <a:rPr lang="pt-BR" sz="2400" dirty="0">
                <a:solidFill>
                  <a:srgbClr val="FF0000"/>
                </a:solidFill>
              </a:rPr>
              <a:t>Uma máscara é um ser que protege quem a carrega.</a:t>
            </a:r>
          </a:p>
        </p:txBody>
      </p:sp>
      <p:pic>
        <p:nvPicPr>
          <p:cNvPr id="4098" name="Picture 2" descr="Resultado de imagem para mascara e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295232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871700" y="2420888"/>
            <a:ext cx="14761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GELEDE</a:t>
            </a:r>
            <a:endParaRPr lang="pt-BR" dirty="0"/>
          </a:p>
        </p:txBody>
      </p:sp>
      <p:pic>
        <p:nvPicPr>
          <p:cNvPr id="4100" name="Picture 4" descr="Imagem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2552692"/>
            <a:ext cx="2929484" cy="404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Resultado de imagem para mascara e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04" name="Picture 8" descr="Resultado de imagem para mascara ep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20888"/>
            <a:ext cx="281493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2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188640"/>
            <a:ext cx="828092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/>
              <a:t>As civilizações africanas tem uma </a:t>
            </a:r>
            <a:r>
              <a:rPr lang="pt-BR" sz="2400" dirty="0">
                <a:solidFill>
                  <a:srgbClr val="FF0000"/>
                </a:solidFill>
              </a:rPr>
              <a:t>visão holística e simbólica </a:t>
            </a:r>
            <a:r>
              <a:rPr lang="pt-BR" sz="2400" dirty="0"/>
              <a:t>da vida. Cada indivíduo é parte de um todo, ligados, todos em função do cosmos em uma eterna busca pela harmonia e de equilíbrio. Outro conceito fundamental na filosofia da existência </a:t>
            </a:r>
            <a:r>
              <a:rPr lang="pt-BR" sz="2400" dirty="0">
                <a:solidFill>
                  <a:srgbClr val="FF0000"/>
                </a:solidFill>
              </a:rPr>
              <a:t>africana é a importância do grupo</a:t>
            </a:r>
            <a:r>
              <a:rPr lang="pt-BR" sz="2400" dirty="0"/>
              <a:t>, para que a comunidade viva, cada fiel deve participar seguindo o </a:t>
            </a:r>
            <a:r>
              <a:rPr lang="pt-BR" sz="2400" dirty="0">
                <a:solidFill>
                  <a:srgbClr val="FF0000"/>
                </a:solidFill>
              </a:rPr>
              <a:t>papel</a:t>
            </a:r>
            <a:r>
              <a:rPr lang="pt-BR" sz="2400" dirty="0"/>
              <a:t> que lhe pertence em nível espiritual e terreno.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3140968"/>
            <a:ext cx="288032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err="1" smtClean="0"/>
              <a:t>Policentrismo</a:t>
            </a:r>
            <a:r>
              <a:rPr lang="pt-BR" sz="2400" dirty="0" smtClean="0"/>
              <a:t>: A importância do Corpo e da música no COSMOS</a:t>
            </a:r>
            <a:endParaRPr lang="pt-BR" sz="2400" dirty="0"/>
          </a:p>
        </p:txBody>
      </p:sp>
      <p:pic>
        <p:nvPicPr>
          <p:cNvPr id="5122" name="Picture 2" descr="Resultado de imagem para tabuleiro de if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884267"/>
            <a:ext cx="5187827" cy="35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230</Words>
  <Application>Microsoft Office PowerPoint</Application>
  <PresentationFormat>Apresentação na tela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Arte da África 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</dc:creator>
  <cp:lastModifiedBy>Carlos</cp:lastModifiedBy>
  <cp:revision>8</cp:revision>
  <dcterms:created xsi:type="dcterms:W3CDTF">2017-11-07T22:33:13Z</dcterms:created>
  <dcterms:modified xsi:type="dcterms:W3CDTF">2017-11-08T00:33:36Z</dcterms:modified>
</cp:coreProperties>
</file>