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AEE6-863B-4ECE-B163-5583BC4083D4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99A5-7133-41BC-8CD7-0586069AA9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77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AEE6-863B-4ECE-B163-5583BC4083D4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99A5-7133-41BC-8CD7-0586069AA9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2025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AEE6-863B-4ECE-B163-5583BC4083D4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99A5-7133-41BC-8CD7-0586069AA9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5048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AEE6-863B-4ECE-B163-5583BC4083D4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99A5-7133-41BC-8CD7-0586069AA9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3292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AEE6-863B-4ECE-B163-5583BC4083D4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99A5-7133-41BC-8CD7-0586069AA9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8147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AEE6-863B-4ECE-B163-5583BC4083D4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99A5-7133-41BC-8CD7-0586069AA9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6111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AEE6-863B-4ECE-B163-5583BC4083D4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99A5-7133-41BC-8CD7-0586069AA9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9142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AEE6-863B-4ECE-B163-5583BC4083D4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99A5-7133-41BC-8CD7-0586069AA9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2057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AEE6-863B-4ECE-B163-5583BC4083D4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99A5-7133-41BC-8CD7-0586069AA9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023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AEE6-863B-4ECE-B163-5583BC4083D4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99A5-7133-41BC-8CD7-0586069AA9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212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AEE6-863B-4ECE-B163-5583BC4083D4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99A5-7133-41BC-8CD7-0586069AA9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1174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AAEE6-863B-4ECE-B163-5583BC4083D4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99A5-7133-41BC-8CD7-0586069AA9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005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94" y="-6329"/>
            <a:ext cx="9140105" cy="119675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dirty="0" smtClean="0"/>
              <a:t>Sociedade Pós-Moderna (livro 10, p.170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3852"/>
            <a:ext cx="9167713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626" y="1268761"/>
            <a:ext cx="3975373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168626" y="4293096"/>
            <a:ext cx="3975373" cy="175432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Bibliografia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Modernidade Líquida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Tempos Líquidos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Amor Líquido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Medo Líquido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Vida para Consumo</a:t>
            </a:r>
            <a:endParaRPr lang="pt-BR" dirty="0"/>
          </a:p>
        </p:txBody>
      </p:sp>
      <p:pic>
        <p:nvPicPr>
          <p:cNvPr id="1030" name="Picture 6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636" y="5170259"/>
            <a:ext cx="18097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de seta reta 5"/>
          <p:cNvCxnSpPr/>
          <p:nvPr/>
        </p:nvCxnSpPr>
        <p:spPr>
          <a:xfrm flipH="1">
            <a:off x="3563888" y="5517232"/>
            <a:ext cx="1604738" cy="622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A imagem pode conter: 1 pessoa, sorrind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49" y="4226488"/>
            <a:ext cx="2592288" cy="258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2244093" y="4293096"/>
            <a:ext cx="117577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Adote um TEACHER!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580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99"/>
            <a:ext cx="91440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3701535" y="764704"/>
            <a:ext cx="352839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173143" y="1628800"/>
            <a:ext cx="529258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173143" y="1916832"/>
            <a:ext cx="295869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>
            <a:off x="3701535" y="1916832"/>
            <a:ext cx="654441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3857624" y="3212976"/>
            <a:ext cx="5286376" cy="19389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MODERNIDADE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pt-BR" sz="2400" dirty="0" smtClean="0"/>
              <a:t>Autonomia e Emancipação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pt-BR" sz="2400" dirty="0" smtClean="0"/>
              <a:t>Consciência da realidade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pt-BR" sz="2400" dirty="0" smtClean="0"/>
              <a:t>Esclarecimento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pt-BR" sz="2400" dirty="0" smtClean="0">
                <a:solidFill>
                  <a:srgbClr val="FF0000"/>
                </a:solidFill>
              </a:rPr>
              <a:t>Eu como vontade </a:t>
            </a:r>
            <a:endParaRPr lang="pt-BR" sz="2400" dirty="0">
              <a:solidFill>
                <a:srgbClr val="FF0000"/>
              </a:solidFill>
            </a:endParaRPr>
          </a:p>
        </p:txBody>
      </p:sp>
      <p:pic>
        <p:nvPicPr>
          <p:cNvPr id="2052" name="Picture 4" descr="Resultado de imagem para pós-modernida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2407"/>
            <a:ext cx="38576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Quadro 14"/>
          <p:cNvSpPr/>
          <p:nvPr/>
        </p:nvSpPr>
        <p:spPr>
          <a:xfrm>
            <a:off x="2027348" y="2235024"/>
            <a:ext cx="1830275" cy="144016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cxnSp>
        <p:nvCxnSpPr>
          <p:cNvPr id="17" name="Conector de seta reta 16"/>
          <p:cNvCxnSpPr/>
          <p:nvPr/>
        </p:nvCxnSpPr>
        <p:spPr>
          <a:xfrm>
            <a:off x="3657600" y="2285351"/>
            <a:ext cx="23545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6012160" y="2060848"/>
            <a:ext cx="266429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CRÍTICA PÓS-MODERNA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657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84" y="66879"/>
            <a:ext cx="86963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04284" y="66879"/>
            <a:ext cx="623300" cy="5538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6" name="Picture 4" descr="Resultado de imagem para modernidade líqui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96" y="2330713"/>
            <a:ext cx="914789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to 5"/>
          <p:cNvCxnSpPr/>
          <p:nvPr/>
        </p:nvCxnSpPr>
        <p:spPr>
          <a:xfrm>
            <a:off x="1907704" y="2324304"/>
            <a:ext cx="29523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H="1">
            <a:off x="2915816" y="2324304"/>
            <a:ext cx="468052" cy="26888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475656" y="4897294"/>
            <a:ext cx="5040560" cy="193899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MUNDO SEM FORMA (exemplos)</a:t>
            </a:r>
          </a:p>
          <a:p>
            <a:r>
              <a:rPr lang="pt-BR" sz="2400" dirty="0" smtClean="0"/>
              <a:t>SÍMBOLO (comunicação - INFORMAÇÃO)</a:t>
            </a:r>
          </a:p>
          <a:p>
            <a:r>
              <a:rPr lang="pt-BR" sz="2400" dirty="0" smtClean="0"/>
              <a:t>NIILISMO NO SEU SENTIDO MODERNO</a:t>
            </a:r>
          </a:p>
          <a:p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EU COMO DESEJO. (consumismo)</a:t>
            </a:r>
            <a:endParaRPr lang="pt-BR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72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HISTÓRIA DA ARTE E PÓS-MODERNIDADE</a:t>
            </a:r>
            <a:endParaRPr lang="pt-BR" sz="28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107504" y="908720"/>
            <a:ext cx="878497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Na década de 1910, a arte abstrata se propôs a considerar a </a:t>
            </a:r>
            <a:r>
              <a:rPr lang="pt-BR" dirty="0" smtClean="0">
                <a:solidFill>
                  <a:srgbClr val="FF0000"/>
                </a:solidFill>
              </a:rPr>
              <a:t>arte pela arte. Nesse</a:t>
            </a:r>
            <a:r>
              <a:rPr lang="pt-BR" dirty="0" smtClean="0"/>
              <a:t> cenário nasce a escola BAUHAUS, a qual, considerava o BELO como produção de algo novo e não enquanto uma reprodução de algo conhecido.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5191" y="1988840"/>
            <a:ext cx="439248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ABSTRACIONISMO:  ARTE PELA ARTE – </a:t>
            </a:r>
            <a:r>
              <a:rPr lang="pt-BR" dirty="0" err="1" smtClean="0"/>
              <a:t>optical</a:t>
            </a:r>
            <a:r>
              <a:rPr lang="pt-BR" dirty="0" smtClean="0"/>
              <a:t> </a:t>
            </a:r>
            <a:r>
              <a:rPr lang="pt-BR" dirty="0" err="1" smtClean="0"/>
              <a:t>Art</a:t>
            </a:r>
            <a:r>
              <a:rPr lang="pt-BR" dirty="0" smtClean="0"/>
              <a:t>; Tachismo; </a:t>
            </a:r>
            <a:r>
              <a:rPr lang="pt-BR" dirty="0" err="1" smtClean="0"/>
              <a:t>Action</a:t>
            </a:r>
            <a:r>
              <a:rPr lang="pt-BR" dirty="0" smtClean="0"/>
              <a:t> </a:t>
            </a:r>
            <a:r>
              <a:rPr lang="pt-BR" dirty="0" err="1" smtClean="0"/>
              <a:t>Painting</a:t>
            </a:r>
            <a:r>
              <a:rPr lang="pt-BR" dirty="0" smtClean="0"/>
              <a:t>. </a:t>
            </a:r>
          </a:p>
        </p:txBody>
      </p:sp>
      <p:pic>
        <p:nvPicPr>
          <p:cNvPr id="1026" name="Picture 2" descr="Resultado de im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3" y="2851195"/>
            <a:ext cx="3181215" cy="400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5191" y="2851195"/>
            <a:ext cx="315865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WASSILY KANDINSKY</a:t>
            </a:r>
            <a:endParaRPr lang="pt-BR" dirty="0"/>
          </a:p>
        </p:txBody>
      </p:sp>
      <p:pic>
        <p:nvPicPr>
          <p:cNvPr id="1028" name="Picture 4" descr="Resultado de imagem para kandins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851195"/>
            <a:ext cx="5940153" cy="3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38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As influências do </a:t>
            </a:r>
            <a:r>
              <a:rPr lang="pt-BR" b="1" dirty="0" smtClean="0">
                <a:solidFill>
                  <a:srgbClr val="FF0000"/>
                </a:solidFill>
              </a:rPr>
              <a:t>Impressionismo</a:t>
            </a:r>
            <a:r>
              <a:rPr lang="pt-BR" dirty="0" smtClean="0"/>
              <a:t>:</a:t>
            </a:r>
          </a:p>
          <a:p>
            <a:pPr>
              <a:buFontTx/>
              <a:buChar char="-"/>
            </a:pPr>
            <a:r>
              <a:rPr lang="pt-BR" dirty="0" smtClean="0"/>
              <a:t>Pintar pelo sentimento que se tem do objeto</a:t>
            </a:r>
          </a:p>
          <a:p>
            <a:pPr>
              <a:buFontTx/>
              <a:buChar char="-"/>
            </a:pPr>
            <a:r>
              <a:rPr lang="pt-BR" dirty="0" smtClean="0"/>
              <a:t>Expressar esse sentimento por meio das cores</a:t>
            </a:r>
          </a:p>
        </p:txBody>
      </p:sp>
      <p:pic>
        <p:nvPicPr>
          <p:cNvPr id="2050" name="Picture 2" descr="Resultado de imag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2448272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7504" y="2060848"/>
            <a:ext cx="244827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Claude Monet, em 1899. Foto de Nadar (</a:t>
            </a:r>
            <a:r>
              <a:rPr lang="pt-BR" dirty="0" err="1"/>
              <a:t>Gaspard</a:t>
            </a:r>
            <a:r>
              <a:rPr lang="pt-BR" dirty="0"/>
              <a:t>-Félix </a:t>
            </a:r>
            <a:r>
              <a:rPr lang="pt-BR" dirty="0" err="1"/>
              <a:t>Tournachon</a:t>
            </a:r>
            <a:r>
              <a:rPr lang="pt-BR" dirty="0"/>
              <a:t>). </a:t>
            </a:r>
            <a:endParaRPr lang="pt-BR" dirty="0"/>
          </a:p>
        </p:txBody>
      </p:sp>
      <p:pic>
        <p:nvPicPr>
          <p:cNvPr id="2052" name="Picture 4" descr="Resultado de imagem para claude mo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60848"/>
            <a:ext cx="6444208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503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optical art Hermelindo Fiaming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02" y="15050"/>
            <a:ext cx="3729406" cy="586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-21502" y="15050"/>
            <a:ext cx="372940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OPTOICAL ART – </a:t>
            </a:r>
            <a:r>
              <a:rPr lang="pt-BR" dirty="0" err="1" smtClean="0"/>
              <a:t>Hermelindo</a:t>
            </a:r>
            <a:r>
              <a:rPr lang="pt-BR" dirty="0" smtClean="0"/>
              <a:t> </a:t>
            </a:r>
            <a:r>
              <a:rPr lang="pt-BR" dirty="0" err="1" smtClean="0"/>
              <a:t>Fiaminghi</a:t>
            </a:r>
            <a:r>
              <a:rPr lang="pt-BR" dirty="0" smtClean="0"/>
              <a:t> – 60 e 70</a:t>
            </a:r>
            <a:endParaRPr lang="pt-BR" dirty="0"/>
          </a:p>
        </p:txBody>
      </p:sp>
      <p:pic>
        <p:nvPicPr>
          <p:cNvPr id="3076" name="Picture 4" descr="Resultado de imagem para action painting jackson poll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67588"/>
            <a:ext cx="5148063" cy="503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851920" y="15050"/>
            <a:ext cx="514806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ACTION PAINTING – JACKSON POLLOCK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840187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172</Words>
  <Application>Microsoft Office PowerPoint</Application>
  <PresentationFormat>Apresentação na tela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Tema do Office</vt:lpstr>
      <vt:lpstr>Sociedade Pós-Moderna (livro 10, p.170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Sociedade Pós-Moderna (livro 10, p.170</dc:title>
  <dc:creator>Carlos</dc:creator>
  <cp:lastModifiedBy>Carlos</cp:lastModifiedBy>
  <cp:revision>23</cp:revision>
  <dcterms:created xsi:type="dcterms:W3CDTF">2017-11-22T18:17:16Z</dcterms:created>
  <dcterms:modified xsi:type="dcterms:W3CDTF">2017-11-22T20:52:15Z</dcterms:modified>
</cp:coreProperties>
</file>