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50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63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86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26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89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49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06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67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09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0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25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F7D4-A336-4DB0-B19A-A50ECED53C7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6214-5F8E-4900-9C7A-49F380B1D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14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" y="0"/>
            <a:ext cx="9144000" cy="376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47251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MUDANÇAS SOCIAIS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3347864" y="4221088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347864" y="490981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347864" y="5094476"/>
            <a:ext cx="1512168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932040" y="4005064"/>
            <a:ext cx="201622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Econômicas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932040" y="4725144"/>
            <a:ext cx="20162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Científicas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932040" y="5517232"/>
            <a:ext cx="201622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Religiosas</a:t>
            </a:r>
            <a:endParaRPr lang="pt-BR" sz="2400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275856" y="5186809"/>
            <a:ext cx="1584176" cy="126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932040" y="6237312"/>
            <a:ext cx="201622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Culturais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577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24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917726"/>
            <a:ext cx="8596883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O processo de laicização do pensamento iniciado com o Renascimento colocou em xeque o modelo feudal coletivista, apontando a importância do indivíduo e a necessidade de sua liberação daquele confinamento </a:t>
            </a:r>
            <a:r>
              <a:rPr lang="pt-BR" sz="3200" b="1" dirty="0" err="1" smtClean="0">
                <a:solidFill>
                  <a:srgbClr val="FF0000"/>
                </a:solidFill>
              </a:rPr>
              <a:t>estamental</a:t>
            </a:r>
            <a:r>
              <a:rPr lang="pt-BR" sz="2800" b="1" dirty="0" smtClean="0"/>
              <a:t> em termos sociais.</a:t>
            </a:r>
            <a:endParaRPr lang="pt-BR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200650" cy="4000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145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0232" cy="7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7418"/>
            <a:ext cx="899592" cy="11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1052736"/>
            <a:ext cx="140364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1 ponto:</a:t>
            </a:r>
            <a:endParaRPr lang="pt-BR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2899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Quadro 6"/>
          <p:cNvSpPr/>
          <p:nvPr/>
        </p:nvSpPr>
        <p:spPr>
          <a:xfrm>
            <a:off x="4067944" y="1575956"/>
            <a:ext cx="2952328" cy="844932"/>
          </a:xfrm>
          <a:prstGeom prst="frame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75656" y="1129680"/>
            <a:ext cx="61206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MOVIMENTO LIBERAL; LIBERDADE ECONÔMICA</a:t>
            </a:r>
            <a:endParaRPr lang="pt-BR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5544108" y="4001666"/>
            <a:ext cx="34923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290015" y="4544080"/>
            <a:ext cx="43924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REVOLUÇÃO INDUSTRIAL</a:t>
            </a:r>
            <a:endParaRPr lang="pt-BR" sz="2800" b="1" dirty="0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364088" y="4001666"/>
            <a:ext cx="432048" cy="5074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1666"/>
            <a:ext cx="2743200" cy="28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1666"/>
            <a:ext cx="971600" cy="5074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192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19043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2195736" y="1988840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788024" y="3320988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491880" y="4581128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8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03244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3487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>
            <a:off x="2339752" y="2492896"/>
            <a:ext cx="3744417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07504" y="3284984"/>
            <a:ext cx="446449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LUTA PELOS DIREITOS CIVIS: Participação e reconhecimento de cidadania das minorias</a:t>
            </a:r>
            <a:endParaRPr lang="pt-BR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493707"/>
            <a:ext cx="449999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5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0" y="280567"/>
            <a:ext cx="712879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9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16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64</Words>
  <Application>Microsoft Office PowerPoint</Application>
  <PresentationFormat>Apresentação na tela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12</cp:revision>
  <dcterms:created xsi:type="dcterms:W3CDTF">2017-11-27T15:31:21Z</dcterms:created>
  <dcterms:modified xsi:type="dcterms:W3CDTF">2017-11-27T16:48:29Z</dcterms:modified>
</cp:coreProperties>
</file>