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04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3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20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6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5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73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16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7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4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1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027B-D5E2-4FA9-B91F-C4D3989BCFF6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93B5-235C-4814-AFE8-B01B1BD6F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1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48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2808" cy="16009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7272808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1907704" y="4581128"/>
            <a:ext cx="568863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5264"/>
            <a:ext cx="4427982" cy="4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13311"/>
            <a:ext cx="442798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80" y="0"/>
            <a:ext cx="151437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34737"/>
            <a:ext cx="1327990" cy="130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59832" y="45811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INTENÇÃO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68"/>
            <a:ext cx="3203848" cy="9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0160"/>
            <a:ext cx="885825" cy="6480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35596"/>
            <a:ext cx="269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>
            <a:endCxn id="1028" idx="1"/>
          </p:cNvCxnSpPr>
          <p:nvPr/>
        </p:nvCxnSpPr>
        <p:spPr>
          <a:xfrm>
            <a:off x="1979712" y="1364196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4788024" cy="39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204864"/>
            <a:ext cx="4330945" cy="39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" y="1688232"/>
            <a:ext cx="9144000" cy="516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88232"/>
            <a:ext cx="4344802" cy="5367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Conector reto 8"/>
          <p:cNvCxnSpPr/>
          <p:nvPr/>
        </p:nvCxnSpPr>
        <p:spPr>
          <a:xfrm>
            <a:off x="9396536" y="15927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3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4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376988"/>
            <a:ext cx="9144000" cy="481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3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453336"/>
            <a:ext cx="9143999" cy="404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9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4" y="1052736"/>
            <a:ext cx="7560840" cy="43687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8393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188640"/>
            <a:ext cx="626469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Alguns exercícios dos módulos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211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96744" cy="43924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6746"/>
            <a:ext cx="6696744" cy="12045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2537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3154"/>
            <a:ext cx="6624736" cy="1081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6950"/>
            <a:ext cx="6624736" cy="33222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2985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5838"/>
            <a:ext cx="7272807" cy="4886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718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7"/>
            <a:ext cx="4139952" cy="100701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" y="1268760"/>
            <a:ext cx="54195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" y="5278459"/>
            <a:ext cx="1243122" cy="31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78460"/>
            <a:ext cx="409575" cy="31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36095" y="1268760"/>
            <a:ext cx="1944217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O objetivo principal do </a:t>
            </a:r>
            <a:r>
              <a:rPr lang="pt-BR" sz="2000" dirty="0" err="1" smtClean="0"/>
              <a:t>Magritte</a:t>
            </a:r>
            <a:r>
              <a:rPr lang="pt-BR" sz="2000" dirty="0" smtClean="0"/>
              <a:t> era discutir a relação entre </a:t>
            </a:r>
          </a:p>
          <a:p>
            <a:pPr algn="ctr"/>
            <a:r>
              <a:rPr lang="pt-BR" sz="2000" u="sng" dirty="0" smtClean="0"/>
              <a:t>OBJETO E REPRESENTAÇÃO</a:t>
            </a:r>
            <a:endParaRPr lang="pt-BR" sz="2000" u="sng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907704" y="3068960"/>
            <a:ext cx="3528391" cy="2209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" y="116632"/>
            <a:ext cx="6162675" cy="88582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CaixaDeTexto 3"/>
          <p:cNvSpPr txBox="1"/>
          <p:nvPr/>
        </p:nvSpPr>
        <p:spPr>
          <a:xfrm>
            <a:off x="323528" y="1124744"/>
            <a:ext cx="54006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 arte é uma manifestação cultural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O artesanato: Utilidade clara e específica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 arte: Relação com as necessidades Imateriais</a:t>
            </a:r>
            <a:endParaRPr lang="pt-BR" sz="24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123728" y="3063736"/>
            <a:ext cx="2736304" cy="8693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860032" y="3573016"/>
            <a:ext cx="388843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</a:rPr>
              <a:t>SIMBOLOGIA</a:t>
            </a:r>
            <a:endParaRPr lang="pt-BR" sz="2000" b="1" u="sng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Belo e Agradável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Assustador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Políticas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Sensações e Reflexões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672"/>
            <a:ext cx="913447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63" y="0"/>
            <a:ext cx="9134475" cy="6926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524328" y="1052736"/>
            <a:ext cx="1512168" cy="1656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085184"/>
            <a:ext cx="82282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eme 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088" y="0"/>
            <a:ext cx="3096344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Usando da arte para relacionar o bom humor e a sensação que se tem do mundo.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9492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 ARTE PORTANTO, É UMA MENTIRA QUE NOS FAZ COMPREENDER A VERDADE.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PABLO PICASSO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7627" cy="11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110" y="1177195"/>
            <a:ext cx="295232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ARTESANATO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/>
              <a:t>Profissional – Artesão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/>
              <a:t>Objetos: utilitários e decorativos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/>
              <a:t>Transforma a Matéria-prima em produto acabado</a:t>
            </a:r>
            <a:endParaRPr lang="pt-BR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286"/>
            <a:ext cx="4644008" cy="333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580112" y="1177195"/>
            <a:ext cx="331236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ARTE ERUDITA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400" dirty="0" smtClean="0"/>
              <a:t>Conhecimento estético apurado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400" dirty="0" smtClean="0"/>
              <a:t>Outros fins: Religiosos, políticos, sociais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400" dirty="0" smtClean="0"/>
              <a:t>Reflexão</a:t>
            </a:r>
            <a:endParaRPr lang="pt-B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3971"/>
            <a:ext cx="4476750" cy="32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9"/>
            <a:ext cx="3639344" cy="11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47220" cy="10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3" y="1916832"/>
            <a:ext cx="8748464" cy="890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97443" y="2996952"/>
            <a:ext cx="221431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PINTURA NO PALEOLÍTICO SE DESTACA POR SEU </a:t>
            </a:r>
            <a:r>
              <a:rPr lang="pt-BR" sz="2400" dirty="0" smtClean="0">
                <a:solidFill>
                  <a:srgbClr val="FF0000"/>
                </a:solidFill>
              </a:rPr>
              <a:t>NATURALISMO,REALISMO E RITUALÍSTICA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30" y="2996951"/>
            <a:ext cx="6518870" cy="38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9442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92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14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"/>
            <a:ext cx="3209925" cy="58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8114" y="476672"/>
            <a:ext cx="3102421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O homem deixa de ser Nômade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Desenvolve ferramentas aperfeiçoadas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Agricultura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Ornamentação e Geometrização</a:t>
            </a:r>
            <a:endParaRPr lang="pt-BR" sz="2800" dirty="0"/>
          </a:p>
        </p:txBody>
      </p:sp>
      <p:pic>
        <p:nvPicPr>
          <p:cNvPr id="9220" name="Picture 4" descr="A imagem pode conter: 1 pessoa, em pé, cão, grama, atividades ao ar livre e natu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07" y="3746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lga3-1.xx.fbcdn.net/v/t1.0-9/25994926_987294588077538_348497765826772674_n.jpg?oh=ff99ea83bce9c763e461f60dd041c4fb&amp;oe=5AEE0E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46" y="1569733"/>
            <a:ext cx="395338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134</Words>
  <Application>Microsoft Office PowerPoint</Application>
  <PresentationFormat>Apresentação na tela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32</cp:revision>
  <dcterms:created xsi:type="dcterms:W3CDTF">2018-01-29T17:25:50Z</dcterms:created>
  <dcterms:modified xsi:type="dcterms:W3CDTF">2018-02-19T21:24:14Z</dcterms:modified>
</cp:coreProperties>
</file>