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6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47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8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8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30AF-0F0D-4B17-82E7-4E2D977E6BC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78C6-4D1A-41CE-A06F-156B35A0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8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1877169" cy="9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915343"/>
            <a:ext cx="374441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NEOCLASSISMO X ROMANTISMO</a:t>
            </a:r>
          </a:p>
          <a:p>
            <a:pPr algn="ctr"/>
            <a:r>
              <a:rPr lang="pt-BR" sz="2400" dirty="0" smtClean="0"/>
              <a:t>FIDELIDADE INCONDICIONAL AO MUNDO</a:t>
            </a:r>
          </a:p>
          <a:p>
            <a:pPr algn="ctr"/>
            <a:r>
              <a:rPr lang="pt-BR" sz="2400" dirty="0" smtClean="0"/>
              <a:t>PESSOAS COMUNS</a:t>
            </a:r>
          </a:p>
          <a:p>
            <a:pPr algn="ctr"/>
            <a:r>
              <a:rPr lang="pt-BR" sz="2400" dirty="0" smtClean="0"/>
              <a:t>COTIDIANO</a:t>
            </a:r>
          </a:p>
          <a:p>
            <a:pPr algn="ctr"/>
            <a:r>
              <a:rPr lang="pt-BR" sz="2400" dirty="0" smtClean="0"/>
              <a:t>ABOLIA-SE A METAFÍSICA</a:t>
            </a:r>
          </a:p>
          <a:p>
            <a:pPr algn="ctr"/>
            <a:r>
              <a:rPr lang="pt-BR" sz="2400" dirty="0" smtClean="0"/>
              <a:t>REAL E OBJETIVO</a:t>
            </a:r>
          </a:p>
        </p:txBody>
      </p:sp>
      <p:sp>
        <p:nvSpPr>
          <p:cNvPr id="5" name="AutoShape 4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REALISMO arte da depress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data:image/jpeg;base64,/9j/4AAQSkZJRgABAQAAAQABAAD/2wCEAAkGBxMSEhUSExMVFhUXFx8YGBcYGBsdHRobGh8fGxoeHR8dHSggGh0lGxoaITEiJSktLjAuGCAzODMsNygtLisBCgoKDg0OGxAQGy8lICUvLS0vLS0tLS0tLS0tLS0tLS0tLS0tLS0tLS0tLS0tLS0tLS0tLS0tLS0tLS0tLS0tLf/AABEIAOEA4QMBIgACEQEDEQH/xAAbAAACAgMBAAAAAAAAAAAAAAAEBQMGAAECB//EAE4QAAIBAwIDBQQHBgMFBQYHAAECAwAEERIhBTFBBhMiUWEUcYGRIzKhscHR8AcVM0JS4WKS8RZTcoLSNFSissJjc3SzxNMkJjU2RIST/8QAGgEAAwEBAQEAAAAAAAAAAAAAAgMEAQAFBv/EAC4RAAICAQMDAwMDBAMAAAAAAAABAgMREiExBBNBUWGRFCIyUmJxQoGhsQUV8P/aAAwDAQACEQMRAD8A9UZa33mK09R5pxMVq449ev7S8MVuY7ecQHvJJAzM3d74VCMfSjr0NY3FOJ+0yWghs1aOJZmnaWQxIrFgAw0KzHKMeYGFO9S9nJkSPiTSJrX94gFc8yVtwp+DEH4Uddf9t4n/APAQ/wD1NKyxyghLcdoL6K6t7F7e3ae4BaKZZHELoqMzn6pdWGkbbjxDeieH3/EZjcAR2SC3mMLlppQNQVGyPo+WHHOueMoTxbgeATpinLbcgYQMnyGdq2ojNvxoS273Ce2tqhj1anHdQbDT4s9dvKsC0oise0lxOlqsMUJmneZSGkbQotyyswIUsQSoA2/mFan41fpeDh/s0DXDxiVHWV+6WPLK5clA2QVUYUHOsUH+zVlee0VF0i3spjoIbKNLcBApJGcr3Lqc/wBJqzWdq4v7CWTSXNhLG5VsrqVoG8J6jJfB9K47CEl7xjiEHcq8Ftc9+5hiktpGVBKCfC4fJCgK5JBP8MjArnj3E+JWcRlkjs517xYm7mSRTCzkBdeoHUMsoOMHxDahuFw3iycPaWWH2Y8Qm7uMIwkDEXWCzE4I+t06imnbLaxv/W/gx/8A6WtZhGnPGbniNrFLM0NnKIU7yRI7iQSBN/EA0X+Fjvz0nFS2txxKSOJ1isCZYxKsZnkV2XCk4zF01qCeQLCi+2TBk4nHGAkw4erNKcnUh9o0ppzhcaZPF/7T0rfBIyZeEtg4HDpQTjYEi0xk9M4PyNdhHZFFhxi/mtPbO5s408fgkmkDAxsylSRHp1ZQ8q7seO3Oqy7+KBY7yNnQxu5ZcRiXxBkA+qcbHnS/iSRtwHEtpJdD2m40xx68q3fz6XOjfSvXpvQ/aW67q04PL/RYzN8RZjFc0jch372v2sP3iILbue6M4Qyyd5oGT/u9OrSM88UVYPxGaCGZIrL6aMSpGZ5FcqQGx/CxkahnpvTux4M3sUNmdPd/u4wsM4YsyImceWA2/mah7JOBa8KUr9I1l4HOfBiOPV4dg2dvl612EdkU8EuOIXMAnWOyRTklXnk1R4JBD4jwDtUV7d30drJdstjojWQ476TLd0WyF+jwS2g436iqz2IUjhfHwx1MO+DN/UwjfUcdMnJx60ZxOKNuzFoJLWS4Og933ev6KTRLpmbRzReoO29dhGZG3DuJXV00xhS2SOBY2dp5HX+JEJT9VCAADjJPStw3PEWvGsTBbJKsPfazNIUdCwUacRZyDkEEdK47P3EQh41I6d7EIo2ZASutPZFJUEbjK7Z9asFujjjzksCp4cNAxjSO+3B8998/lWKKNyV7h97fzXc1nGlmWhRXaQTSFCH5AER5zz+Vc2vFb95r2AQ2oeyCtITLJhgyl10fR5+qvWuP2bWCqvE5ra1ezDrHHHDOXBVlRiWJfJAJcH4VY3sNF9xZlBJms4H23yQs8e3rhBtW6Udkqlh2ovJ7L94Q20JiMqxLGZXEjM7rGP5NI8TjryplxU8SgjklZbGTQVDxxySBotWN3JBDABg3JdtxmkPZmCePs2UUd3Ot7GFEgK6ZPaYtOoEZGGxnanvbixa6s7t5Q1vd2sQkmEMshgnUKWCt9XvFKqRuNS7DJHPsI7ITxX94QQPOVsWVULALNJl9IJ0pmMAscYArOIyXts0HtCW/dzTCHMUkhZWZWZSQyAYyuOfUUhubTveFdn4/6ruDPuAcn7Aatf7Qg4s7mViuIbmCdMHJCIYS+oY2P8Tbyx51jgjssxyfOukkzUMh8/tqaFetLeBqO9dZWZrdDhBDWST7KVX3ESnXmf1767u5cdaS8QIPix8a8/qOvcpaYeDKun2yyBLJX77Rd3ESzSiaSNBAV1jSAwLxFgPo12zjb1omPgUjze2R8Rue/ZBGZNMBGhSTpZBEFO7HcjI86TCUruA3lvjemfAZ28e/h2+fp8KNf8hp3nwc+nfgKh4BMsxuDxK6MzJ3ZfTBjRnIUIYiqDO+w61xw7hD2yyGLiN2veSGV9rdyzsAC2XgJ3wPTbYV3dSqN85+2lF/c7bH39MeVL/7Vy2jEL6V+oxs+ApCWeG+uEZlKysogYtqkkly2qEhTrmb6uBy8qkHZOREgSPiF0otx9BtB4PDpwcQguNJxhiQaqZuzuQTuMH3V6DwudniQk76RmraOolN7oROtxWzFF52Ve4KvdX1zM8Z1QsuiLum2w6rGoBcebZ2J2rXEuzM1yoS64hcyqpDIqrDGAynKs2mPxkHodvSrCr+tSKR1qjUL3K/c9n5pDKWv7omaIQyeC2GqMa8LtBt/Efcb+L3V1Fw65SNYU4jdBFUIAEttlAwAD3GdgBvnNOi43+VC99zrHJhoU2HBZbeHuIr+6WIasLpt2+uSzeJoCxyWJyT1oW57JLJHHDLdTyRxQtDEpEI0K6CM4KRAk6BjxE0+L1sP1rdTCSFZ4TOZluDxC571YzGraLbZGIYjT3GNyqnOM7VynC50MZXiFz9CpWPwW3hUgAj+BvsBz8qalqiagc2Goor1v2UEcc8Md3cqlznvwBCe8L5DEloiVyCR4cUo4nJd26Dh1peSLEkOXMog0JG2oBf4OpiQshyWGAvOrtnnSHjPBXklE0UioxTu3V0LIygsV2VlIYanHPcMQa7UzHArC3UsaXcOm4Ve6C3S28lsyvGkQTUBMnegd2MHT1DdRsa17xJbn2ovPrz7JgS2RnxjvMaBD3YAYEnxagAWPhpnH2auCkiSXrES6zIBCnORO7YKWyVHdhR1O2c7nPUXZWVZHdL1wzy9+xaGJiJCCpZDgBAV8JGDkbVuZeMGaRZxLid1LFLHOeIFJmWOQZ4eO8LqmlUIQF8q0f1D199bsOKcXEut5p5DImFEPsRZAssiIjsyaHc6WOE3zkY8m8XZu4TUVvihbBYpbxKSVxp0nJwBpBwcnnuM1w3Z64CnReAbY0+zRd39ZnyEUDB1Oxzk/WPOuzP2O0oQXF1PNCYnHEGiuJBMV12KlmK+0AsVUNFlI9Y3H1aIur6+uI+5nN/NbttoDWa61AL/SyIwYIURjqyAwHM5oy07NXTqqzTpEEjWNRAitr0wm3LyM6AklGYAfy6jg+REfZWZFREvDpiUCLXBGzKFBUAtsWABwMYOw32odcvY7SIBxGWOO1UNdpFDIfZQZeH4Drrj8JYZcDLrkkjPripLy8n03SzniASbJusmxOoLGmplAXLKsJjJMfIEdasI4Ldgkrftuxcn2ePLO2oNq8xh2GNjy3OBQ9x2Ykk1CS8cq6lX+hi1BWRY3EbafowyIoYAb49+eU5ex2ksgUMAeYxkfnUhk0iouQAHIDA9wrTA8/wocjTvvDWVxr9DWUWAcmmkyCfvpFxWTIxnSDnl1Brc8xzucjp6Upu5tW5J9K+errbeS5bGRtnA3JqxRfRRAdTuT76qdq2HG+d6aXN42SwI/X9qK6DeEFDHJNLMo369B/p1oO4u88wB7hvQ9xcZ5neg2femQqBnMKMmdx8R5/DrVp4BfssADq2V9Dup3BHngGqlw+ZVkVm3AIz+v1yprLeFSy5GnOVxvz54Pl+dO7k65fahDgpLctknEAOh54+NAXXafu8FcHHQ/EHPnt91Vq5uyyjxb4wR8KU3jb7culOjZZYsSYt1wjwi42/aGNdTElg7b4xkeXlnYY89uZpuk4KBlOVIyN+leaR+tWbs9OiwlWkUHJOGzsOvv5g0NltsIpRYXbhLcsPe8txvW1alEd0hLoHGeY9Rjp50YlyiAZPv51XRc7PyEzhp4DdR6VGzmo1vUZSQdhz6ffQ15fKmSPFpxqU5DDPLIx6j50cpwWzZqUnwMFm6GtxyilScTjbYBvLGBnPUYzzom1uA5C6GGepxjbc1snCKy2d9zeMBouN/wBcqnckDJxvUQiTWFGnPPBIzgcyBms4k3hzmofrHlOKHdrwySZjprhZDjGKUw8UIJGCwxyA3FHQ3mRlUPLqatj1EJLLeBcqpLYNWtjagIr1icCPbz1f2qK440UyNO/mTsPfQ2XVx3bMjXOTwkMCpxmtKmeu9VuXttGuQVBw2liDy65A67EeVMhxDWNUaahjUCNwc8vKuV9bWdznXNPAcVP6xWBiTj9fZQftDnJ0Y2GF3J577+6uVvnVc6ADq0e4ncZ+Y39aF9RWjnCQy7msqvd/df7xf8w/KsrPqUD25C65R23w3P3ihJrR98jGPPamDzPtvy65ArJO8c88k+RzXmKbRXFZ5AbeyIwxXbP+lHWMGZQGGBz8Q229/PPKpHtmK4OdvM4oiEYAJbfPLIx8KyTz5N1YWEI7uPcKBnSSm3mCfzFCtC2caTnyqw+wnVkONzk7DYnyOftrm/UKAxkXA28QBO32iijauDNIjFm3lUxVgMEbjlnoPKiUmzgKyj3KM/PfNdhCudTS+7GxPrTHJ+Tv4F+4yfP9edCXOQSDTe2UP8GOfIDmPw9aGddYdwDzBUe7++aNWJMzGRdGCdgMnO2B8KmRwDhlJzsQRjHT3jbNM7eJRoIDZyDyPIeYx/UBUNjYu0uto3KajqBGPCdQPMetGrY4bYLg84A7aV5polOG8YGBttkfLYVeJbeFkz3gOGKEEnYj4756VVOFWuiZWYMmBgt1BKEH45NP7fu0UqjMQd3II6e8+eaGfUQTNVTGF3YxICTpwcAjfIznBGeYO49CakZl1kr4T3BCEdOe/wDxYA3H9IpJeXKkLnU6gY2xsNjyOfIc6a27xnbJDY07b4G23v2HyqadyTbQ6NbxuS8H4fEY9ZOVzjfmeWc/nXF/crDlVw5xkkgdCfnnl8a1CixRkKzAczuefr59KWzlSM8+ucYG1Ln1GViI2qjMsyCI78e0W7Po31BttOCwIHLYDOkb5ppfX475VChECNlSQTq3Gkg8jjBBBqjXN5iVWG4BBI88b/hVha9hdVkLnGc46gjnnbc8t6ZK3RFZWQHUtbwyebjERkVTEgXJU77ZJwcg7dc/Oue118YJQIkGAuTt0PLfzG3LzoVJ4pD/ADEqSw1A7tn06nzIom7jEi65RudjuzDzHQUL6hPmJypfqA2nFnYswGBjOPU/f0O9KOMXwI0qMeZ/0250ddYxt7uXv2+yq3xGdEODu2M4HPHr5fGtrgrLM44DUdEP5E3EZSzHBG5B28wMfr3VdOy3G2SGOIwFwildexAJOevUZ6ZpR2U4Abydta6Y0UMy8sk/VGfLY5xXoT2HdgKIsADw45D5ch8K9C5RcVF+COUnGQtfimdRZDgrjbGPf4s4PlUc/F0LKV0oq9HySTjHMH8RRDwqT4h7858t8bb7YO1Vzi8GGJGQM/Z0qSNMWuQu4/I39sX+q3/zH/qrKq+j1NZW/Sr1N779BtHxXfDbeu325ox+IgbKMfID7KD7gf4QRXTJnANKlGLNg3HgPbiLsMYX1IyefvqS2ERUamJPLbH+g/tQYhOxwT8aMijIG4APvpc0sYQa5yzm47lRjBPx3oaziQuR4uXPp54OaKljBO+PL/SoTZqTz6+f5UKeFydIkEYVjgD3/raobq+ROZLjPnisMMYPjYKPlkfefl1qv8Uugx8CYHQ5/P8AXoKKutzZsWvI5/2gYLlkOM4wpO2Mefpv8KP4fxAy/wApBxtnB+7rVRs7h/5iCFHMk7+Wa1ISRtjnkY2wfSnvps7cDJTgllF5lkOCNXPpy+/8KG0A7az65byqr8N7STqvjYHBIJOTgjzGcke7ffrR8fajfcLknbkc/wDCScN7tjSX010NsGRtrkNJYxyO9C6YxkE49M1xBeB99j1yMj7DuK7dF99BFNbMocU1wdGNc7E4olZPU/M7UIIfIffUwjbc/nWSWfIawvB21wMefxoJrvSPENXmCcb9OXT8qNW29K4NoPIfKujhAy34FXs5J1ZG/oayOEqdnYZNMXgqF4h1P2ZpqsbFutHasM7nfPx/vUt1fN1DH58qCdADkZz513JM3mf7fOs075NcljCFvH+MtFAzaDk7AgbDPX4VUOF3ayMxxpBwD6nJ6+f51fWn1DBBPQgjn7xQ9xbxuApQYU5A5AH0xVlN8K4tad35Jmnqzkt/7NYQsEjc2Z8fBQPxJ+dWO6m074O29U/sNdrDqhGQC2oAknmMH7hVvnfUhp0cSiR3t62yq3l5rcKRh0O5yfEDkgj/ADAf8lRxwRsDk5yRty6/PnVau7plly55NpPPGD/fHzpnYSF21HYDmegFKcdLyEuBj+6I/wBE/lWVF+8If9+PlWq3W/QHBo2/Xf5VCRg/nXJ1nku3pXbQttuc9dqhT23K1FkwkIHNT8aJifIzkZ8qXCPJySNtuQ/QoK9vDENSMOe6tkg4quH/AB9k4a+CWfWVxno5HJlU8/nQN9fY8KHfqfL3UPLdLP4UypJ6+Xltz6VjhMmPILKAW/wn4UmXTuK1MbXfCctIov205LEk/HNKVSZiQSEHmd8fLrTq9G59KAmfHM4qql7bIKxYZLZQJGPE+STnfYZ9PP8AvXN/xDGy7eRpPd3qr1zSS54pk7ZGOp/Kqo9PqeWTyuxsMbbioFw4PJ/I8mAwTjlv+FFvIjEgggg42/GqrZE6wfLensb7HPXr+vSqJQSJ1IacKvHSULnIYjA9eW3v5Yq4wHfBBJ6Dr8Ouaq3ZXszNdyh18EaMC0hBIB2OB5t93X19c4Zbxq/drGc4yXJ5/DpXm9XBOX2/3PS6W7THEv7FaaGcnKqyLjBZgNWRn1xjlzoDiHC5dOvvsnnp1f8ATy+Qq7X6GSTuV56NRbOAADgZ2O5JP+WkF/2YmLDQ4PUknYA8yTt09Kli9MvA5tSXJ57eSPnTknpzPXYYAz1oaXh92pBjR8n+lhnPzr12z7PWdv4iBLKASWbcDz0ryFC9sr+IW8cbqAXO2MDTk4B6ef2VQurWdMVkStLe+Sg8D7SSB/Z7rIYnAYjBBPRvzqysjYNeZ8SkZ31MckDST543U+/er52Y4mZ4VyfGvhb4f23oero0pWRX8jap/dof9gnuZDvjFRmF98kUY6HzOTW4bMZ9PWpYz2GuG4tOfOpYmO+/68+dMTZ45/YTvQ7WrHfQMdTkfjvXa0zO20CQXmiRX8iPlyP2Zr0aznDDb3/GvOZbbbIGPjzq2dj5DoIJzpOPPOOX2GqKpY4JOor8lL7WRsJHLLjByMem/wB330x4WTeqAPBCpwcbFiOe/kPOnnbfh2U1Y/PyoHsxMi26xkY25+ZBIb45HyYV3VWNQ25N6eKkM/8AZuL/AHSfIVquvaj/ALxv8xrK8vXP1KtHsRdz0xt5CoHQjOTj4UfIAOWRQsq5GPOji9yfUxOXGkfPz3O+1I+KSlhjkPLqf7e6mt9EwOBy5fln50puQsf0kvIcl6sfIenma+uTTqjp9jwEsWPPIBJxBreKMKB3jA7noAcD8vhS7hvECpIYnc51dc+vnUF9dNO+pvcAOQHQCoTpyAwwB1Xn8uvvqeUU1hnp1R7e75HM99qGCRkc/X1pXc3pO2QT6fma2fGcxo5AG/NuWcknGB91KJuInPhAHrzNDVWvBtk/U54jNjy1Hn1xS5a6mJzvvW42A6VWlgm5HPBOCTS7rGdJ/mOw+3n8KcpwqOGRVmLlBjvCgGcdQuds1cYGCxIOWEX7Biqfxq8ySAa86HUTtm14PYn0VVUMvdnp1neRZWGKbQiYXu4lITxYK/SYOptxknGc/GmNrLplQo5YE6TqwSCdscs/zfZXj1h2jmjjFuukJv0333wT15084Z2pkjYMeYxn/F1BPr+NB2JZbZJLbGD2S2scK7gZJOPguwHzJPxri6bSuWGnO36+2h+DdpopdGDtIvps6jcH1K7/APKaF7W8QIiJGMjlk4GSK8+yEQsyzuVS94qAzqv8xwT6Anb7fsqr9ruNBm0EEsFAyT9Xy+OPvrOM8T7mLWSDI3IeXqf1vVYRiSWbfUN888/61d0/TL8gde+DT+LJ88/dRnYq9KXAXo40/Ebj4/nUAobhA0ToxP8AOM+m4/vVk46oSXsE3pnFnqTFjyxWtbEbk+nw/wBaG1NnB5+QqVfWvAaweokTjBGCxH2/LyoZYF/qY/OuyefvqGVj5Y26VkUY0cXAGdi23Q9D0pp2WvNDsmee+/mOf2fdSOWfoBn0rdtKUkBPnv8AHY/fVMPt5Jpw1LBYu2PFAyKqnfO/y+2l/AB9Hk4PiPw6VnGYAVYhgeVc9nV2VP8AESfntvXWtSqyDRDTLA77s/0H/LWUZ4PI/r41ledt6lZplfGRy91RMuMDPTPKu3aTAAb4Z/I4oee7cDBQ5HXO5rFnhEWlkc9lqJIyPPON/Ij9dKA4n2eidGaTOQPrZ3Hu6Y9MUU127bYIPnQfHb7wiPrgFvwH41ZC694r1bLwJdMYvUluUqe3RFYAAYOPXGAefXfNC8Hse+lAYZHMgnoPM+VT8Ql1MQPP7qbdnbIhdY5tgD3Dl8zn5V6s7HCttvcFLXIi7Vt3duUU6dZC+Hy5n7B9tUB7f/Wr921gOhARjLE49w/vVNe3PqemKb0TXayT9R+YmKb1tEJ2Aoq4g05O/lRFpFqO2PWrcoSi4JxUNAnU6AD7wMH7Qart62W9KJsgApjbbBypHrz+FEjsvdSRtNHETGBnOykgnGVBOWHryqKKhW34PXstdkExQxxuOhArEnPMnPp6ffTWTgzxxlnK4A2Xn16+fnQd3YlNw2c4xsNvypsZxfDJbHgc8Kv2RVI6YPuPmKZ8T7THRl8Njl6n1A5/ZVIOW5ls+8/6VlpAxypBx5/3pcumhJ5YvuvwQ31+07lmyRvgHzoqDZVB51h4Zp+qduZ5dfL9da7kh9DmnNx2SAinnLJBIMYA3oi0t48aict1z0PnQTPg9enTfPlQzzHUd/TFDpbHSsRa04gwGdIJ6En3+uD8qYcO4oCQDhR5+I7egA/Gg7ca41KjUyoNQ8vI+owc/GuAmk7Y5kgjbl0PTlg151kISTyi+uUl5LEtzyDbH12+wiiEwRzH50JbcsrllPxK/mN6n7kEHkPd6/6V58kkVNs5WMZyMVBcTKpxkA45da5lXQGLNgemfTniqnf8WDHwKcA/WPUDltnaqenpdjFOxRW5eLeTvYWbcaDpI8wRsdvj8qI7PR6I/wDiYn8KpvA+0UsJeTRrjICsTsAemk7771feH+KNDjGVBPxGazqYOuOPDAq3bYbn/D+vnWVmtqyvP0ocSIrYzkVxIvnk+786kaXI8RztsM1ES2MZwaDJIkQNIUyzMPD0xz/vVP4hdFiWJyScn4074xcEDRzzv8P9ardzKMb4r0ekr/qFWsFsrIzTLGP5jv6Ac/161fo7JI19fu9PSlXZWwMamVvrycvMLz+3nTe+TO2T6/60HVXOyzSuEMrrcYlc7QxB3XGTgHn6kflVZljw+MVa+I/XwfL7iaQ8Si3yOdXdM8RSI7/zYovbcFJdvd8BS/glvqJHrnFN3AGoHkaH4VaaZD7ttv16VeniLEpbk0kWkHGd/s6V69w7hRPDLdlxrWEq4PVWOSD7jg+ledCz7zAUeJsD4+fw/CrjPeyww6WdhkbjGM58jk8/XHOoOqnqiolvT0uW5SuPT/R6eWpgvy3I+z7aUSSZUL5UZxq9V9KBRty+t4d8nn1zS6d9Jz5VTTDEUBds2L5cg+voPKmNsmrS2A24IG3X/SoGIceHY9R5f2ou0fxADGfxp8uCaPIym4exwV5Y/W9BNwp23wfTfHz35U5Em2etRPeYBxzqNTn4HbITSWhTGxznPwHP3D1pHdr9Ic9d/nT0yklic7nHzpNxRxrAB3C7/h9lWVZzuKseVkvfZ/HdI4xuiq3yH4j7aKe3A1HTsTn8/dyzSTsXfhlMJ58x6j+21Wsg7hRzUjHTIrx+p1QsaPWpalBMjsSdwo5Df4b5+X3VLdK2o559cV1BKwYED1BHkcbfPz86juJOY3/H9flUm+seuAaSHvEZDtqBB9M0kTsphsF/CCcjG/u506Cs2o45Df0A9fLeirVBksc4H1jyGOeB1P2U+N0609LB0qT3KrxXxSx26jTGpVT5DUQMn57ee9XmfjEMA0hl8IwF+sxxtyHuqkcevu9kCjAQsABjfod/XamI5AdBVUqe5GOsnst0NqI0/wBrW/3L/wCUVqlukfo1ld9NT+kT35FwihLAeHPXPKoCDGMlsHpyomWTQMk+R/XTlVdueMRKHbVqIPwJPka8uEJT4KIxT5ZnHuIaIpGI8UuFXPMAHPzzUHAOz2tA82olt9OcbevU1Fw6wkuZFuJlKxKcgEc/Lbyq2NcLgEHPlnYeo5U6yztx0Qe/k7Qm84JXULtjl0/CuZpVwRp3P3fraho5Cpyx93uru44so2A3PXb4VIoyyHsuRP2gTZSBhgenX9fhSOdTpJIwRzp1xC4PPV7utJxfI+zkK3LHRvLH5GvV6dyUUiG+KzkW92GweWN8Vr2bBBXoc4/I/hTXuQeQ+Fc+x525H0qruiFAzgVxJ7QgdcLk7gehxv8ArlVn7RyZUeQOOWaUcGj+lUEkjf7jXfahmVCRy61JN6rEkep0yxU2UhlJcZOSMDJrOI25G4+NbjiZsP5kEfYKn4jN4SetelqxJIgkk8led9LZXnTG24jG2DkIeuaTXLHI6CggaqcFJETbTLul+mNpFJ94/Ohrq+Tq4A8hz+yqs6gAEVyGNAqIm9xje44gWGhQQCfiRS4Dc+/FYsm4rB9b0pqSjwDnI54bMYirj6ynPv8AMfLIr0SG+EqqyDY/iCD9teZRNjc054Pxpocr0bcZ6HzFef1fT9xalyj0Omu0bM9CQDG5xy54wcfca27KMEnPoCN/7VS24zIwwT1z0/WKNsZHcGWQnRuqDkWc48K/Zk9B64rzZdJJbtlivT2RYUl1eEnCZ+qOp2IwOp25nOKV8duttC7KDuAeZ8s/PJqa3Qhip+t/OegzyVfTfc9ceXNLO4YscYAOB9v5k/KtprTnn0GSl9u3kXvEcJL/AI/dgDy+350/UZ250n4kdMSAcgftOTTiDcA+lX5zHJBZ+RmkeVZWseordCKwWzi1o8qFOWeZ9M74x6VW7jszvkyhYgc+bAe7z9asjzOwADY3PIdD0NRmIYwTqznny9cY28q8iu2dawnsehpQFcdpQfDFGxUcyfIYH3UMOISv9WEKC2B55Pn05UQ9qgJ8I33qf2jTggYGcgetMfbX4xBUZeWCAS/zLzAPM5GfxBoa+smYkqc4+weef7Uy9r1lRsMA7GuUn3AbAyefKhUpR3wG4xYhlsJW2YjAxyzv5+gND3vZhtZ0yArk4JB3X+U45culWd1xuGG/mOv5ZrgBup6bcz8Kcupmt0LlTB8iG14dIjbyZUeY3HzJowWch/nwDyOM/Gj2lY423yTn0PnXGny+Gftru9JvLOVUUZwOzk746nUjScYBGCcAZ3PTNQdrEzC2DyGfjXcksgxpGkn+nB2x5HbFAT8QkmdrdxHyJ1gHPIDBAODz9PjRRUnNT9CiLUYY9SuyRSRRrKWyFUHSOW426bnOKVXHEw3Q/KrvfcOjde5yCCoGefIA5+Q+dJOKWaRrpDg9MYX9Yq+m+MuVuefbU4rZ7FVeXVnHT7KBmXG+1F3j77AAgnl1oN5dvwr0o8EEjqJxjB5Gu8qNgc+tCqD61tgfKtBOywB2oy0A5mh7ezZiBy5b+WeX31O9q3iBBypwR/pWNo1JhDSatwM+X50XBGQMk++uYIFRRnwsQDvscHfPyppFbMdtJz0+G33ikSsSRRCt5Bo5Mj15VZUvQ7d/IqaYVCRQDkT0GOZQHLMx5nbrtxY8GZQWK+LHhB5e730xh4UuMnY5+XKvPuvryWV0SaM4VO0iFn3JYsTjBJzvnHuxj0NK0gyzDJJJ29+Tn37im7KY1IG2RgH4E8vPOajgt8SAdFQH8D+NSQsw20XOv7UmJ+LW+BHk4+kH3GjoDgafiK12qTwRj/Ht8jUcD5VT1xVdUnKpN+5DfFKeCTV6VlQ9/wCtZRiR7c3JaWKLv4YRKzAyTZ0AquQBhl3J250zvOy90lxDa+3WneykkIIn1BQrtr097nTmPTnzNVjj8ymArjPjj/8AmJv7+dXvjH/7rs//AIFvvno+kprlX90eBfUWTjPZiO+7PXsbwKtxayrPcNb96Ef6ORdeoFde+8bg7jBFR8S7PXyRzyLcW7mGdLdlELjeQxDOe86CZT8Ktt9J3rWDqBGq8WnQxqBpdla5UyHbOolS3PGXbntifgDia+4tbH+W5t5ce+OP/wCzVX01K/pQjv2epULnsteRyXKe02xNvbrOx7l9w/e4X+Jsfojv/iFDLwS9PDf3n3tvp7jv+57t86QM41a+enrirTHdl7ztBvslvEg9whkY/wDiZqd2fDB7LDYmRP8A9OMXdk+M+FEL4/p6E+bCtfTVP+lGd6fqeeJFcRQ2c8phdLuPWqKjqyZQONy5DbHHLpWhJLPPFbW6p3krEBnLaUVF1MxxuemB1Jphx5HHCuETLHI6RW6lygzpDRKoJ35E7UL2HnI4vAjq0bqsyGN10sGMaOBjPVN6jn0kO8sR+3/Hkpje+099zvjHDLuD2cJLazR3FwLXvVjde7k1lDqXWdQBVl2I3X1qDtNwK8s4ZrgT204tyBNHGrI6agCDuzAnDq2DjY1ZeIoY7ayVwVZuNsQGGCQbqdwcHoV3B8iKK7fWjTWPFUEbREFCrou9wRHERnI8Qz9H4f6cc8iqvpaf0oR9Rb+oqEfZ2+MllH7Rb5vImkU90/gCIr4+vvs+OnKo7LsY8l3LCnFLJ5gMMgUk5BYONIlyCunfyyKuqoUvOCIwKstrMCp2IIiiBBHoarvCUb/aYMbL2UFLgBv+8YZszchu2Qevvo1RWuIo59Ra+ZMTXXZScLdul9bOLOMyOY42OGUOWjOJDpYd3uD/AFCtP+ym5Nz3Buocdz33ed22N204xr95zTLs5/2btP8A+8uf/LLV3XiAPC/3h/N+7tXx7vX/AOaiVcFwgHZJ8s8k4R+yme7t4pjdQxyToZIIijeJQAQSwPgyCpOAcahVbTs3GsBkbV3oYoYzj64bu9OeX18jNe8dkELQ8GdQSq2RDMOQPdxAAnocgj4GvH+LltMxIdElmnMUpH0baZ2OpW/wnB+FBbqwtPrv/AdTWXq9P8jbiH7L5LaCaTvraWWCHvZYAsg0oQx8L6tz4Hx4RnSeVQcV7E+y2kU73NmGmVXjiaMh3LaMhcyZYrrBOBXoPafgTXlpPBfopuLe271LyIMqNtJgb9RoyyZIw4Ix0XdvkZuHcOxZd/8AQxk3H/dgO4JPL+cAjmPq0xwTFqcl5Fbfs0u4rmGFZrc94jt3ncv4O60Y27zmdex6YpN/szKt8OH64e97/R3uhtP8AXH1dWeR0869o4jxFUaXP1klgQHqBcPHHj3Fq88lP/5nG/8A/J5f/wBEUuVUNthkbZb7lbm7L3Iiv5mmhPsLsjju2zJpUPsdfh2bHXlTjg/Zy8uIbSUT26i6XwgxOSgCtJuRIMnYjO1PRavLbdoIo1Lu9xIqqNySYkwBTfsbbuLThIKnMYZX2+oRFIpDeWG8PvrXRW+UYr7FwyocI7O3cyEvcWsKrcSW0ZMbsZXRmQn+INAJQ4GTyNa4D2SaWS6PEFixFcJbq/fTqNTBRiMKVxreSM6mzuxGOdOuzCylLlZkjurKfiM0YiClniLTsCxwMFM4cnYrqznpRVnwRbe1ntLfXIsXFLcgbsyqZbWUg9cKrHc9FyetdCiuDzGKOldZJYbKhYdkrl7u+txLDbx2pVx3hkmASVDgh2YHACknPIs3lU3A+A3Exlm9ssxCJVt0mCM6zMxUDSBIAoLuFzk5OeVXWzcHiXGAEEpFvbgx/wBR0SnR8QR/mqvdh1uEiue8tI1tHuRG/DwpaSBpO6GRtpKaWVyCBgbgjrj6epvLijV1FqWFJlZ4lwu5luU4dIYkmW4EXeAMUIMRlVgCQdxgYzt60Jx7hRsZ1t2uYJ2KsXWNSGiK6MBxqONQbbOOVObPhMdlx+K0hz3YuFlXJJK95bv4STuQNO2ehof9qKn95Z9j7gEOBcf952jOTttoAxzPOhVUYwaSClbKck2xD3nu+VbrWj1rKRhDgu/gDIFOtmkKqiRgl2YnK6eW+RmsEN5JcmYRcTa5gURvJ4jJGGBYKfHsCrk4/wAVF8N0i7ssZz7ZFj5mvUuCXAjv+KseXf2w/wA0ES/jR9NDVDOWLvliWNjyBJLruo5tHEu5MglikBbSZJWIDr4/rO0hGepf1omOG9hlMnccVSa4IUsCwaRkUsBnX4sIrHfoDXpvaeBYuHLbJ9W3uLOIfCWA/cwqPjUi/vyyUXbl8MTaYOhV7mb6bPLUT4dt96o7fu/kT3PZfB5bK0tsXNwvEIGujpfV3oM7cgDgkOSGIxz3oziE1zbsl1c/vODwaO/kZ9lYhtGVZiuWA2OMkCrt23v2igtZYlkuwnFiSDkuGWSUd2ikZODqRSNsKMbGpu0aS3CCW2lLQPd25uradCJIjrhwFDbx8kYoRghiwO+49n9z+Tu57L4KJxP2hLZVkPE4LchVV5dfdDcaAy68qp2HiA94NRmKa4kmfubu4uRKJHmt00925UaApDAriPTgb+tem9sHLW/GVYkqtqCoJyB9Ex2HTcA/Cq/2BmU23FmMrQL4SZVyTH/+HXLrjfK7kY8qF1fcotvHPP8AHkJWbN4WSlXb3Eo9pmj4nL7MzfSuTiBoj4yNJAVlK+I4J8POp+ITXbCNbscSWN3XSZXcKWXxj+Y5Ph1Db+Wr/wDs+jSbhksBlMyXFzdQ98c5kD954znfLAZ386h/a/c6rW1ZNtN26jH+COdP/TRSq2e7+TI2brZfBRoTdXDe2QpxKfuwyrOjucDk4QlgWHnpB3FasJbm6f2mEcRnaIFBLGznRn6ygswJPmozV3tL+e3suBm2haZjFvAsgj1/QEnJbwnBOrfqPOm3ApnFvZtoMLScRnMkYbOks90WQkbNhtvLwiu7P7n8nd32XweRwzkRXLxLfmF2K3TqXCl22YSgkEt48Hb+ajfZ74o1mkHFDEqBWgy2AjZwCNf1Tg49xr1HgVlHKeMQPgJLdmM++SGIfPJz76U3F9KvamOFZGEclqC6AnSxVZNJI5HB5Vqqx5fyY7M+F8FBgteJRh7eCHikaY1NChwoDlt8ZJUMQ3IjkaXw29we6sGhuJGgSQpaiEhlSVtTs2o+LmoBG3xJJ9H7J8ReR+0JnuJVWKSSMSgsWhiQz4KY3GgZIA6inzRv++J5whPdcMVUI3L65HYbY55jIx+db29sZZmvfOEeQvPduf3e54izYwbMs2dBAIyOejHm2KOnHEP+xtHxMnu8iHLEGNcLkePSVBKjY7ZFXrid0bXj8Vx3E0iz8P0P3UbO6YkXLsqjOBhFON/FSvtHLeW93whobvvbKSeOKORT9IUd49SSPn6VWVQc9dO4237t+7+Ttfsvgq80XEC+mSLiplkw4BJy3cMGVvr76GZT6EighY8Ra6JWC/8AahiUsc94AVMSsWLYAKqU3P8AKa9Is76Vu1MsLSMY47bKISdKlliLYHIZPOoeFcXi9o4hbPc3U0MgIe9VXAtWBkBiL4PdqgwwY+EZOcCu7fu/k7uey+Dzc8UvLZpg013byau8mDSOrMzYAYj+bIGxBOdqYL7dawM8n7zt4HJZmywTLnLF/rPGWyd/DufWiv2j+1Q8S1XBSZwkLwd2mkSokxIRhvh9ZK7Z5r7qvPayWa7s7ma2d01RKLqzuY2DrGAclAd4206txlW07HI3zRnO7Cc8JbI85sobq0hM8CcQtbdgGaSPIQjAAdgSSBj+bSM+dTcKiuQktzZrxPDfXmhJIlIPiZtZJkI8XiVTvtmvYOJkm4voySU/d8fgydO7XIJxyyQACfQeVVy14jcW9rwQ20DXDNa7wrII9X0MZ1Et4TgnO/nXdr3fyZ3PZfB5haXtxCj3kPtyRSsBJcKz4lYEqNR1ZLaiRyoy6lvrVzKw4lbvO4TWS2ZZMYRTksGbAwNs7c6u8MJm4QiNH3Zk4rho8g6NV4dS5Gx07jI8qe/tGiM0ALKQLfiNsyEggEExLlfMZmYe8Hyre37v5O7nsvg8qtbK69pKC2v/AGpczFtxLqYFFdnLYCndeY5bCuZXupbju7v2rXEMhLhmJUPtkAnGG08xnlXqfFeJpHxO9hlWdYprOIPcRBsQY78ZdlB7sYZiHOw0Enbl5z+1a8vbS+VpZIpQ8IEMoTGYwxOHAO7AnnyOoHbOAMq2ovS9zVZlrKQX7Iv9J+dZXn3+2N1/UPlWVJ2LfUbrRahcsksE0QV2ilSQA5AJQ50nAyM55jNM5O291ru3EEIN28bnEjeAxKiDHh3zoB3xzquCVgdjzz5jPp61tifrY1Z5e/5b/wBqZCUoLCGTrUnlosHEu3V1KkytBCO9uIrg4d/D3XdYUDTuD3I3/wARpg/b2ea4hnWwtfaEYgFWcysCjppJEeoJ9Jq8tqq1tacydyoywyE2+PP4eddX94Wxo0pq8BCdPLLHxHqNzWPqJZwjl00fIz492su1QQmOGNkvTdB1kL4dnaULjADLl8Eg9Kk47+0K5likjWGC1klKSSyrqZ3KadJCsAB9RRkk7CqvxKTBxsx0qARywBj45AFDNEyLqHiOcYB288bU6NkmtwHQs7Fw4v8AtEuLyCS37q3hM6hZ5kLlmUDBCqR4dttycAn3iHgPax7FbmPuYbiOcqXEpIGNGjSVCsGBA39/KqjbRyE5IxnJJ8s8jnpvtWS20g6YrXLfkzs/bwXSx7dzwoEjtbdEW5NwqqzADVnwABNlw3P7KX8d7WzXUMVs8UQEcz3GpXbJMpk8OCBy73z6D1quNaszADAxtnJ36ijuIcNl7ssP5QADt9Yjw+7OOdDK3xnk1U+cD7gH7SpraCKDuIJTb6lt5ZCylVwU3wNLYBK5BG23Pczdnf2i3EEeh0trjEr3CO7FCkkpcudgQQWd8cuZHlWScZtWjtYnsZ2jtDiLWkLiRWhKSak1AKTPok5tyJ25VzY8egYQe1WZeRLcQ49jgKIwkLkqoZQ6uh06QBowcfXNN1LwxGl/pI7XtZcpHcgvbl5bpLt5CzLoaNo30hRnKfRhdznBrmbtlI3FE4nohEixd2IWaRQRhhnU6An63QY2pd2laGe3hS2tDFKjZYiGKNSmlsjVqaR2Of6sbbgEbWPivaiCSUmeC5njedp175Iz7ODE0arGhlYSDWQ5BKjwjAJFYn+7/RuP2/7Etj2kliXiahYG/eBkL/SN9H3neA6fD4wO8645U5uv2oT5lZIoFkkgWEOsr5QJ3hVl8G5BkJx/hoKfi3DNAK2iMzM+qFLWIMuJIsOzFy0YwJNMYJDa8HA2qKLjFkyTBuHrlppGTFtCQYiymH6rp3bIgwQD4snJJY1u6/qOSzxEmk/alcie3uNEGqCFoXy7nvVfuy2TjKtqjByM7mheM9rppZLNPZo7SKzlSaKAh1DFWzuzKCF8JGy8yefQi/4xw1hMos5F7xAF02turA4b6hOQieJealvD9bZQJb3tRw6SVWNrIzABTI9tAxKiXXpMZfRl48oXAGCdhg7bnbkzTv8Aj/sy37TTrxSTiixRGSSPu+61PpwAoBDac58HLFTt22mSSYrYWvcTppnhGpVdssS5bQPEQ5ByDkAVUY7KRXZlARNLSpHr+rHhpAuepCbY8xishdiN2ABO4J/v+s1P3J52aZR2oeVga9qOOTX03tMgSJ0VUhEeSIwjawSSPE2vT0AwMU44r+0G5nili7i2iluIxFNcKXJKYYbKQNP1mxljjVVaadfqk9f6fly2rYsJXU6IjsNz09N/lQ99rOWG6Ilk4j+0e7eBo+5txNNEIXuFLaig1AeAjCt42I8WAWJ9Ki4J+0S5t4IoPZ4JJLdDHBM5cMiEBRqUA6tgAcEZwPfVRnikB8asCOQx+XPnWEyRrrCsBkDLZOrHPB9KNWyxyhbpj6Fp4V28uIIEhaKGXRcG4LszqWdnaTdQpC+Js/Cp5P2m3Mqzq8cTiWVZFBkkxF3eghV8P1cx6um7GqeW3DKwZSg1hsAht9vUZzg+7NL7q4GoYypzgjbl7qOM5M51QPRV7eXMlxcTtb27JNGtvNbszkMi69L6gNge8dSMcvLIqvdruKXHEp9U0KRLBHoijQ7AZGck8yfQAAAbVWLCVtRYc9QzjPTnjz91OJbiQuWJGDkgDop36+ROKyUprYKNVeMoWfuqTy/8Q/6aymXtH/tB8qyg7kg9ECYfVH/EfwomH+T9edZWUqfA1G5vrN7hUUX1ZP8Al/8AMKysoTPAOn8Nf+E/e1Gzcz/wp91ZWUT8Gw4ZzF/Cb3j8Kw/X/wCb8KysrGPl+JP2g+tH7j/6aMb+HL7ovwrVZSZ8R/8AeRa4YPJ/DX3t961Ceae/8a1WVq4YtB8XM/8AF/10BxD9fIVlZW18oKXALwb+Kn/Ev/mFE3X8WT31lZRz/IKH4kd79VP15UvXr7x95rKyjjwZb4GV5yj/APdP90lIF/hf8x/Gt1ldVwKnyXFP4Q9w/GrLL/CX4/cK3WV5/UlVYlg+un/N+FAL/wBnvPh9xrKyn1+BUuCrW/1Pg330t4l/GPvrKyvRhyySfCGNj9RPfTJeX/OPurKygsGwJKysrKW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5" name="Picture 11" descr="C:\Users\Carlos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9" y="921874"/>
            <a:ext cx="4599955" cy="45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9"/>
            <a:ext cx="8388424" cy="22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m para Camille Claudel a idade mad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244408" y="0"/>
            <a:ext cx="899592" cy="2276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194212" y="0"/>
            <a:ext cx="405019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2646204"/>
            <a:ext cx="4067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IDADE MADURA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87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0"/>
            <a:ext cx="3540683" cy="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476672"/>
            <a:ext cx="7416824" cy="18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4" y="2488335"/>
            <a:ext cx="4588633" cy="43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8335"/>
            <a:ext cx="4209486" cy="43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0"/>
            <a:ext cx="5184576" cy="9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3690"/>
            <a:ext cx="2105025" cy="447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882"/>
            <a:ext cx="3571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075"/>
            <a:ext cx="8496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997075"/>
            <a:ext cx="4104456" cy="495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03848" y="2492896"/>
            <a:ext cx="4968552" cy="41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148064" y="2911475"/>
            <a:ext cx="0" cy="166965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419872" y="4581128"/>
            <a:ext cx="38884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pt-BR" sz="2400" dirty="0" smtClean="0"/>
              <a:t>Característica principal do Consumo</a:t>
            </a:r>
            <a:endParaRPr lang="pt-BR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425"/>
            <a:ext cx="1724025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aixaDeTexto 8"/>
          <p:cNvSpPr txBox="1"/>
          <p:nvPr/>
        </p:nvSpPr>
        <p:spPr>
          <a:xfrm>
            <a:off x="323528" y="5805264"/>
            <a:ext cx="73448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estilo ornamental utilizado em arquitetura, decoração, joalheria, ilustração  </a:t>
            </a:r>
            <a:r>
              <a:rPr lang="pt-BR" sz="2000" b="1" dirty="0" smtClean="0"/>
              <a:t>(Companhia Tiffany)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938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00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esultado de imagem para Art nou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82" y="0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tipograf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Resultado de imagem para joias tiffany preç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9" y="3861048"/>
            <a:ext cx="4532532" cy="30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86050" cy="333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4495800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7" y="908720"/>
            <a:ext cx="4451109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51520" y="4797152"/>
            <a:ext cx="86409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importância da fotografia na história: Reprodução da Memória </a:t>
            </a:r>
          </a:p>
          <a:p>
            <a:r>
              <a:rPr lang="pt-BR" dirty="0" smtClean="0"/>
              <a:t>Fotografia Documental</a:t>
            </a:r>
          </a:p>
          <a:p>
            <a:r>
              <a:rPr lang="pt-BR" dirty="0" smtClean="0"/>
              <a:t>Fotografia de Arte</a:t>
            </a:r>
          </a:p>
          <a:p>
            <a:r>
              <a:rPr lang="pt-BR" dirty="0" smtClean="0"/>
              <a:t>Retrato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59832" y="0"/>
            <a:ext cx="59766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Joseph </a:t>
            </a:r>
            <a:r>
              <a:rPr lang="pt-BR" dirty="0" err="1" smtClean="0"/>
              <a:t>Niépce</a:t>
            </a:r>
            <a:r>
              <a:rPr lang="pt-BR" dirty="0" smtClean="0"/>
              <a:t>; Hércules </a:t>
            </a:r>
            <a:r>
              <a:rPr lang="pt-BR" dirty="0" err="1" smtClean="0"/>
              <a:t>Flerence</a:t>
            </a:r>
            <a:r>
              <a:rPr lang="pt-BR" dirty="0" smtClean="0"/>
              <a:t>; Louis-Jacques-</a:t>
            </a:r>
            <a:r>
              <a:rPr lang="pt-BR" dirty="0" err="1" smtClean="0"/>
              <a:t>Mandé</a:t>
            </a:r>
            <a:r>
              <a:rPr lang="pt-BR" dirty="0" smtClean="0"/>
              <a:t> </a:t>
            </a:r>
            <a:r>
              <a:rPr lang="pt-BR" dirty="0" err="1" smtClean="0"/>
              <a:t>Daguerre</a:t>
            </a:r>
            <a:r>
              <a:rPr lang="pt-BR" dirty="0" smtClean="0"/>
              <a:t>; William Fox T </a:t>
            </a:r>
            <a:r>
              <a:rPr lang="pt-BR" dirty="0" err="1" smtClean="0"/>
              <a:t>albot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526360" cy="14401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526360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54543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657725" cy="68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0" y="-27384"/>
            <a:ext cx="4505325" cy="27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372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PARA PESQUISAR....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196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77" y="548680"/>
            <a:ext cx="43910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66967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Sobre a FOTOGRAFIA...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" y="764704"/>
            <a:ext cx="6727414" cy="2592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07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4" y="1124744"/>
            <a:ext cx="917921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0"/>
            <a:ext cx="4896545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67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8" y="421432"/>
            <a:ext cx="4315372" cy="56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23616" cy="9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947"/>
            <a:ext cx="4391025" cy="7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7" y="1700808"/>
            <a:ext cx="7934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2" y="2281833"/>
            <a:ext cx="5934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2636912"/>
            <a:ext cx="9034022" cy="42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honoré victorien daumier rei louis phili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836712"/>
            <a:ext cx="9129112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288081"/>
            <a:ext cx="56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951638"/>
            <a:ext cx="9144000" cy="90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99895" y="980728"/>
            <a:ext cx="29045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Contrastes Sociais</a:t>
            </a:r>
          </a:p>
          <a:p>
            <a:pPr algn="ctr"/>
            <a:r>
              <a:rPr lang="pt-BR" sz="2400" dirty="0" smtClean="0"/>
              <a:t>Visão Crítica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9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01338"/>
            <a:ext cx="9144000" cy="6566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" y="30116"/>
            <a:ext cx="4105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1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764704"/>
            <a:ext cx="91276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388" y="0"/>
            <a:ext cx="9127612" cy="764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388" y="5661248"/>
            <a:ext cx="9127611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harges de Zi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728"/>
            <a:ext cx="5364088" cy="5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</a:rPr>
              <a:t>AS CHARGES TÊM CARÁTER REALISTA</a:t>
            </a:r>
            <a:endParaRPr lang="pt-BR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m para Laerte Char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5" y="1153981"/>
            <a:ext cx="4036625" cy="4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00110"/>
            <a:ext cx="9144000" cy="796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1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190"/>
            <a:ext cx="606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" y="1303202"/>
            <a:ext cx="2133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290593"/>
            <a:ext cx="66247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os burgueses de calais escult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0" y="2166892"/>
            <a:ext cx="3840427" cy="46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482</TotalTime>
  <Words>83</Words>
  <Application>Microsoft Office PowerPoint</Application>
  <PresentationFormat>Apresentação na tela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31</cp:revision>
  <dcterms:created xsi:type="dcterms:W3CDTF">2018-01-29T19:56:08Z</dcterms:created>
  <dcterms:modified xsi:type="dcterms:W3CDTF">2018-02-21T01:54:39Z</dcterms:modified>
</cp:coreProperties>
</file>