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37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8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60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84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70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0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63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0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9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44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87EA-8507-426F-AF3F-2BC52B901C6D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2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Resultado de imagem para paris do século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97" y="3501008"/>
            <a:ext cx="9119619" cy="32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" y="3527142"/>
            <a:ext cx="2691518" cy="4874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0" y="1772816"/>
            <a:ext cx="9143999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“...o artista imaginativo deveria iluminar as coisas com seu espírito e projetar seu reflexo no espetáculo dos outros.”</a:t>
            </a:r>
            <a:endParaRPr lang="pt-BR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" y="0"/>
            <a:ext cx="9153909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0" y="0"/>
            <a:ext cx="6670143" cy="866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" y="5483749"/>
            <a:ext cx="6012160" cy="128662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Retângulo 4"/>
          <p:cNvSpPr/>
          <p:nvPr/>
        </p:nvSpPr>
        <p:spPr>
          <a:xfrm>
            <a:off x="5102659" y="6410331"/>
            <a:ext cx="899590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228184" y="4581128"/>
            <a:ext cx="2448272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Contexto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Político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Francês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LEGITIMISTAS</a:t>
            </a: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REPUBLICANOS</a:t>
            </a:r>
            <a:endParaRPr kumimoji="0" lang="en-US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BONAPARTISTAS</a:t>
            </a: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, 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SOCIALISTAS </a:t>
            </a:r>
            <a:endParaRPr kumimoji="0" lang="en-US" alt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11916"/>
            <a:ext cx="6208340" cy="22640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2924944"/>
            <a:ext cx="6208340" cy="20882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3779912" y="4509120"/>
            <a:ext cx="2431551" cy="18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0" y="4993254"/>
            <a:ext cx="6211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76"/>
            <a:ext cx="9144000" cy="67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55976" y="0"/>
            <a:ext cx="496855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Episódio de Vida cotidiana</a:t>
            </a:r>
          </a:p>
          <a:p>
            <a:pPr algn="ctr"/>
            <a:r>
              <a:rPr lang="pt-BR" sz="2400" dirty="0" smtClean="0"/>
              <a:t>A leveza do dia</a:t>
            </a:r>
          </a:p>
          <a:p>
            <a:pPr algn="ctr"/>
            <a:r>
              <a:rPr lang="pt-BR" sz="2400" dirty="0" smtClean="0"/>
              <a:t>Momentos de prazeres sociais</a:t>
            </a:r>
          </a:p>
          <a:p>
            <a:pPr algn="ctr"/>
            <a:r>
              <a:rPr lang="pt-BR" sz="2400" dirty="0" smtClean="0"/>
              <a:t>“A vida era problemática demais”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73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25959" y="6234242"/>
            <a:ext cx="1728192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50378" y="5008152"/>
            <a:ext cx="51480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Ao contrário dos colegas impressionistas gostava de pintar cenas que fossem bem espontâneas.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894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-154" b="6857"/>
          <a:stretch/>
        </p:blipFill>
        <p:spPr bwMode="auto">
          <a:xfrm>
            <a:off x="314018" y="-3030"/>
            <a:ext cx="8505825" cy="638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0" y="0"/>
            <a:ext cx="3190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824913" y="0"/>
            <a:ext cx="30323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6384707"/>
            <a:ext cx="8505824" cy="47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7932" y="836712"/>
            <a:ext cx="503615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2" y="2533650"/>
            <a:ext cx="5019645" cy="11113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763688" y="2780928"/>
            <a:ext cx="252028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763688" y="3356992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572001" y="3429000"/>
            <a:ext cx="79208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4860032" y="1484784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19088" y="1900361"/>
            <a:ext cx="12752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4511898" y="4050095"/>
            <a:ext cx="430222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/>
              <a:t>Arte acadêmica</a:t>
            </a:r>
            <a:r>
              <a:rPr lang="pt-BR" dirty="0"/>
              <a:t>: A pintura com rigor formal. Os termos academicismo e academismo, ou ainda, </a:t>
            </a:r>
            <a:r>
              <a:rPr lang="pt-BR" b="1" dirty="0"/>
              <a:t>arte acadêmica</a:t>
            </a:r>
            <a:r>
              <a:rPr lang="pt-BR" dirty="0"/>
              <a:t>, denominam um estilo artístico europeu que existiu entre os séculos 17 e 19, caracterizado pela tentativa de manter com rigor as regras formais, estéticas e técnicas do estilo das academias </a:t>
            </a:r>
            <a:r>
              <a:rPr lang="pt-BR" dirty="0" err="1"/>
              <a:t>de</a:t>
            </a:r>
            <a:r>
              <a:rPr lang="pt-BR" b="1" dirty="0" err="1"/>
              <a:t>arte</a:t>
            </a:r>
            <a:r>
              <a:rPr lang="pt-BR" dirty="0"/>
              <a:t>.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1403648" y="1900361"/>
            <a:ext cx="3108250" cy="224871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Rafael Sanzio transfiguração da escola de At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" y="1268760"/>
            <a:ext cx="9125015" cy="54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984" y="0"/>
            <a:ext cx="912501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/>
              <a:t>EXEMPLO DE ARTE ACADÊMICA</a:t>
            </a:r>
          </a:p>
          <a:p>
            <a:r>
              <a:rPr lang="pt-BR" dirty="0" smtClean="0"/>
              <a:t>Artista</a:t>
            </a:r>
            <a:r>
              <a:rPr lang="pt-BR" dirty="0" smtClean="0"/>
              <a:t>: Rafael </a:t>
            </a:r>
            <a:r>
              <a:rPr lang="pt-BR" dirty="0" err="1" smtClean="0"/>
              <a:t>Sanzio</a:t>
            </a:r>
            <a:endParaRPr lang="pt-BR" dirty="0" smtClean="0"/>
          </a:p>
          <a:p>
            <a:r>
              <a:rPr lang="pt-BR" dirty="0" smtClean="0"/>
              <a:t>Ano: Séc. XV</a:t>
            </a:r>
          </a:p>
          <a:p>
            <a:r>
              <a:rPr lang="pt-BR" dirty="0" smtClean="0"/>
              <a:t>Título: Transfiguração da Escola de Atenas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5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5933628" cy="116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77392" y="981358"/>
            <a:ext cx="22757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39" y="2492896"/>
            <a:ext cx="573405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467544" y="4581128"/>
            <a:ext cx="5185767" cy="254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539552" y="4005064"/>
            <a:ext cx="187220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00404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PRINCIPAIS CARACTERÍSTICAS</a:t>
            </a:r>
            <a:endParaRPr lang="pt-B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620688"/>
            <a:ext cx="4619625" cy="50291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1340768"/>
            <a:ext cx="5793060" cy="143083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6" name="Conector reto 5"/>
          <p:cNvCxnSpPr>
            <a:endCxn id="4099" idx="3"/>
          </p:cNvCxnSpPr>
          <p:nvPr/>
        </p:nvCxnSpPr>
        <p:spPr>
          <a:xfrm>
            <a:off x="3563888" y="2056184"/>
            <a:ext cx="2421383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2924944"/>
            <a:ext cx="5172075" cy="1149846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4365104"/>
            <a:ext cx="5793060" cy="14401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8" name="Conector reto 7"/>
          <p:cNvCxnSpPr/>
          <p:nvPr/>
        </p:nvCxnSpPr>
        <p:spPr>
          <a:xfrm>
            <a:off x="323528" y="4725144"/>
            <a:ext cx="25922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91880" y="3356992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24" y="461665"/>
            <a:ext cx="4644008" cy="64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CURIOSIDADES</a:t>
            </a:r>
            <a:endParaRPr lang="pt-BR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533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6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" y="38106"/>
            <a:ext cx="4581525" cy="67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012"/>
            <a:ext cx="4372806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" y="38106"/>
            <a:ext cx="5892769" cy="20608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1115616" y="908720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947988"/>
            <a:ext cx="5771530" cy="18491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7" name="Conector angulado 6"/>
          <p:cNvCxnSpPr/>
          <p:nvPr/>
        </p:nvCxnSpPr>
        <p:spPr>
          <a:xfrm>
            <a:off x="3929374" y="4293096"/>
            <a:ext cx="2885765" cy="12700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do 11"/>
          <p:cNvCxnSpPr/>
          <p:nvPr/>
        </p:nvCxnSpPr>
        <p:spPr>
          <a:xfrm>
            <a:off x="1036915" y="4653136"/>
            <a:ext cx="3579579" cy="12700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0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1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97</Words>
  <Application>Microsoft Office PowerPoint</Application>
  <PresentationFormat>Apresentação na tela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15</cp:revision>
  <dcterms:created xsi:type="dcterms:W3CDTF">2018-03-13T23:46:11Z</dcterms:created>
  <dcterms:modified xsi:type="dcterms:W3CDTF">2018-03-14T15:46:23Z</dcterms:modified>
</cp:coreProperties>
</file>