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7049-2D01-42D1-ABD5-569C9B7CE3B7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7785-C2AB-4BB1-A6D0-F952FA22D7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7785-C2AB-4BB1-A6D0-F952FA22D7B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2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85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1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27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2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1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11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1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08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9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CCB6-5A68-4C91-9EB4-2CBCBFB88443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3A43-EB55-4F6E-BB4E-1B73798F0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4176464" cy="21393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910"/>
            <a:ext cx="4176465" cy="2016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0"/>
            <a:ext cx="468956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01" y="5653783"/>
            <a:ext cx="4400550" cy="12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28396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QUESTÕES SOBRE REALISMO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3967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" y="-10629"/>
            <a:ext cx="4552950" cy="68686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76"/>
            <a:ext cx="4403773" cy="65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7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9" y="0"/>
            <a:ext cx="4610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" y="4010025"/>
            <a:ext cx="46005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6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910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1008"/>
            <a:ext cx="4305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32656"/>
            <a:ext cx="1938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42" y="116632"/>
            <a:ext cx="4364778" cy="65527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902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657725" cy="68504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943350" cy="10801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4067944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902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72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" y="4221908"/>
            <a:ext cx="4686300" cy="121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808662" y="116632"/>
            <a:ext cx="0" cy="66247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0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82453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9982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0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304256" cy="576064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CaixaDeTexto 3"/>
          <p:cNvSpPr txBox="1"/>
          <p:nvPr/>
        </p:nvSpPr>
        <p:spPr>
          <a:xfrm>
            <a:off x="1619672" y="3645024"/>
            <a:ext cx="5544616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en-US" dirty="0"/>
              <a:t>(Claude Monet. </a:t>
            </a:r>
            <a:r>
              <a:rPr lang="en-US" i="1" dirty="0"/>
              <a:t>Impression, </a:t>
            </a:r>
            <a:r>
              <a:rPr lang="en-US" i="1" dirty="0" err="1"/>
              <a:t>soleil</a:t>
            </a:r>
            <a:r>
              <a:rPr lang="en-US" i="1" dirty="0"/>
              <a:t> </a:t>
            </a:r>
            <a:r>
              <a:rPr lang="en-US" i="1" dirty="0" err="1"/>
              <a:t>levant</a:t>
            </a:r>
            <a:r>
              <a:rPr lang="en-US" i="1" dirty="0"/>
              <a:t> </a:t>
            </a:r>
            <a:r>
              <a:rPr lang="en-US" dirty="0"/>
              <a:t>(1873). </a:t>
            </a:r>
            <a:r>
              <a:rPr lang="pt-BR" dirty="0" err="1"/>
              <a:t>Musée</a:t>
            </a:r>
            <a:r>
              <a:rPr lang="pt-BR" dirty="0"/>
              <a:t> </a:t>
            </a:r>
            <a:r>
              <a:rPr lang="pt-BR" dirty="0" err="1"/>
              <a:t>Marmottan</a:t>
            </a:r>
            <a:r>
              <a:rPr lang="pt-BR" dirty="0"/>
              <a:t>, Paris. Extraído de http://www.ibiblio.org/wm/paint/glo/impressionism)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 Impressionismo foi um dos movimentos artísticos mais significativos do século XIX. Indique uma característica da pintura impressionista, presente na tela, e o motivo pelo qual se afirma que ela rompeu com a pintura realista.</a:t>
            </a:r>
          </a:p>
          <a:p>
            <a:endParaRPr lang="pt-B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3015"/>
            <a:ext cx="5832648" cy="27420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357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59" y="63330"/>
            <a:ext cx="4552041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Sobre o Impressionismo nas artes, assinale a(s) alternativa(s) correta(s):</a:t>
            </a:r>
          </a:p>
          <a:p>
            <a:r>
              <a:rPr lang="pt-BR" b="1" dirty="0"/>
              <a:t> </a:t>
            </a:r>
          </a:p>
          <a:p>
            <a:r>
              <a:rPr lang="pt-BR" b="1" dirty="0"/>
              <a:t>01.	Foi um movimento artístico que revolucionou a pintura, apesar de seguir convenções acadêmicas.</a:t>
            </a:r>
          </a:p>
          <a:p>
            <a:r>
              <a:rPr lang="pt-BR" b="1" dirty="0"/>
              <a:t>02.	As telas tinham constantes alterações porque os artistas perseguiam o registro da observação da incidência da luz solar sobre os objetos.</a:t>
            </a:r>
          </a:p>
          <a:p>
            <a:r>
              <a:rPr lang="pt-BR" b="1" dirty="0"/>
              <a:t>04.	Os pintores impressionistas receberem críticas favoráveis logo nas primeiras exposições, pois se vislumbrava, então, no gosto da crítica, um novo conceito de arte, que valorizava o Impressionismo.</a:t>
            </a:r>
          </a:p>
          <a:p>
            <a:r>
              <a:rPr lang="pt-BR" b="1" dirty="0"/>
              <a:t>08.	Os artistas do Impressionismo não tinham um programa definido nem teoria que os orientasse.</a:t>
            </a:r>
          </a:p>
          <a:p>
            <a:r>
              <a:rPr lang="pt-BR" b="1" dirty="0"/>
              <a:t>16.	Sombras luminosas e coloridas são características das pinturas do Impressionismo.</a:t>
            </a:r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16016" y="63330"/>
            <a:ext cx="4320480" cy="56323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Sobre o Impressionismo é correto afirmar:</a:t>
            </a:r>
          </a:p>
          <a:p>
            <a:r>
              <a:rPr lang="pt-BR" b="1" dirty="0"/>
              <a:t> </a:t>
            </a:r>
          </a:p>
          <a:p>
            <a:r>
              <a:rPr lang="pt-BR" b="1" dirty="0"/>
              <a:t>01.	O termo tem a sua origem em Manet, que desejava enfatizar o caráter menos natural da sua arte.</a:t>
            </a:r>
          </a:p>
          <a:p>
            <a:r>
              <a:rPr lang="pt-BR" b="1" dirty="0"/>
              <a:t>02.	Pela sua escolha temática, </a:t>
            </a:r>
            <a:r>
              <a:rPr lang="pt-BR" b="1" dirty="0" err="1"/>
              <a:t>Degas</a:t>
            </a:r>
            <a:r>
              <a:rPr lang="pt-BR" b="1" dirty="0"/>
              <a:t> era considerado um impressionista típico.</a:t>
            </a:r>
          </a:p>
          <a:p>
            <a:r>
              <a:rPr lang="pt-BR" b="1" dirty="0"/>
              <a:t>04.	Cenas representadas ao ar livre e cenas do mundo do espetáculo foram alguns dos temas de predileção dos pintores desse movimento.</a:t>
            </a:r>
          </a:p>
          <a:p>
            <a:r>
              <a:rPr lang="pt-BR" b="1" dirty="0"/>
              <a:t>08.	Na última fase da sua carreira, Claude Monet renegou o Impressionismo e retornou a um realismo de caráter quase fotográfico.</a:t>
            </a:r>
          </a:p>
          <a:p>
            <a:r>
              <a:rPr lang="pt-BR" b="1" dirty="0"/>
              <a:t>16.	A revolução impressionista não significou um rompimento com todas as convenções estéticas e pictóricas herdadas da tradição, como a perspectiva.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020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9162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" y="332656"/>
            <a:ext cx="7286073" cy="904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" y="1628800"/>
            <a:ext cx="7286073" cy="26642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3576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</Words>
  <Application>Microsoft Office PowerPoint</Application>
  <PresentationFormat>Apresentação na tela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9</cp:revision>
  <dcterms:created xsi:type="dcterms:W3CDTF">2018-03-20T19:49:25Z</dcterms:created>
  <dcterms:modified xsi:type="dcterms:W3CDTF">2018-03-20T23:49:30Z</dcterms:modified>
</cp:coreProperties>
</file>