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9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31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8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72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58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4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11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55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42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5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60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B485-31BA-457C-A2BB-4EDCA0C4C48C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CF75-9E1C-4851-A098-B5A5B45F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81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4650" cy="1181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3550"/>
            <a:ext cx="457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572000" cy="24193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380"/>
            <a:ext cx="4552950" cy="28003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487"/>
            <a:ext cx="4427984" cy="3733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786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" y="0"/>
            <a:ext cx="4457700" cy="65253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296"/>
            <a:ext cx="4482183" cy="6651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217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" y="838542"/>
            <a:ext cx="8468214" cy="23024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64226" y="0"/>
            <a:ext cx="846821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PARA PENSAR E RELACIONAR...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7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3162300" cy="1200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09725"/>
            <a:ext cx="4625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992"/>
            <a:ext cx="4499991" cy="38873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830"/>
            <a:ext cx="4831457" cy="67335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0" y="29696"/>
            <a:ext cx="4282440" cy="58385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7427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7" y="-19920"/>
            <a:ext cx="4610100" cy="687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9920"/>
            <a:ext cx="4420439" cy="687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6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9"/>
            <a:ext cx="3563888" cy="1171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81" y="16657"/>
            <a:ext cx="723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86275" cy="52565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0"/>
            <a:ext cx="4499992" cy="6309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156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2979"/>
            <a:ext cx="7704856" cy="62948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PARA PENSAR: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6156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0"/>
            <a:ext cx="4610100" cy="67491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156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7"/>
            <a:ext cx="2781300" cy="11334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38" y="7220"/>
            <a:ext cx="409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937"/>
            <a:ext cx="5616624" cy="67144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156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4375" cy="29969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1475"/>
            <a:ext cx="4352925" cy="28083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9969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3011474"/>
            <a:ext cx="4352925" cy="2808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" y="23634"/>
            <a:ext cx="4486275" cy="54935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-5558"/>
            <a:ext cx="4533900" cy="66029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265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9" y="0"/>
            <a:ext cx="4562475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6632"/>
            <a:ext cx="441621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34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91" y="487"/>
            <a:ext cx="4562475" cy="39462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8" y="-8235"/>
            <a:ext cx="4543425" cy="19168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97"/>
            <a:ext cx="7776864" cy="6669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8"/>
            <a:ext cx="4838700" cy="1114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4610100" cy="53638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19496"/>
            <a:ext cx="4333875" cy="18054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212976"/>
            <a:ext cx="4280148" cy="33843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" y="84908"/>
            <a:ext cx="4324350" cy="1399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" y="1556791"/>
            <a:ext cx="4400550" cy="23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" y="3717032"/>
            <a:ext cx="4610100" cy="312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38" y="83772"/>
            <a:ext cx="4543425" cy="48573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" y="-20568"/>
            <a:ext cx="4648200" cy="6545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0568"/>
            <a:ext cx="4283968" cy="68785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974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" y="-487"/>
            <a:ext cx="4600575" cy="55177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217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41"/>
            <a:ext cx="4714875" cy="1047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268760"/>
            <a:ext cx="4552950" cy="49685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842"/>
            <a:ext cx="4375025" cy="66435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2170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</Words>
  <Application>Microsoft Office PowerPoint</Application>
  <PresentationFormat>Apresentação na tela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11</cp:revision>
  <dcterms:created xsi:type="dcterms:W3CDTF">2018-03-21T22:53:26Z</dcterms:created>
  <dcterms:modified xsi:type="dcterms:W3CDTF">2018-03-22T00:11:31Z</dcterms:modified>
</cp:coreProperties>
</file>