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70" r:id="rId15"/>
    <p:sldId id="271" r:id="rId16"/>
    <p:sldId id="267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7B7B8-3F3D-4C3C-951D-75EC510D2A5B}" type="datetimeFigureOut">
              <a:rPr lang="pt-BR" smtClean="0"/>
              <a:t>19/03/2018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B6656-43F0-4D43-8FEE-0DD58B72967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50117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7B7B8-3F3D-4C3C-951D-75EC510D2A5B}" type="datetimeFigureOut">
              <a:rPr lang="pt-BR" smtClean="0"/>
              <a:t>19/03/2018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B6656-43F0-4D43-8FEE-0DD58B72967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222887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7B7B8-3F3D-4C3C-951D-75EC510D2A5B}" type="datetimeFigureOut">
              <a:rPr lang="pt-BR" smtClean="0"/>
              <a:t>19/03/2018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B6656-43F0-4D43-8FEE-0DD58B72967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09845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7B7B8-3F3D-4C3C-951D-75EC510D2A5B}" type="datetimeFigureOut">
              <a:rPr lang="pt-BR" smtClean="0"/>
              <a:t>19/03/2018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B6656-43F0-4D43-8FEE-0DD58B72967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704837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7B7B8-3F3D-4C3C-951D-75EC510D2A5B}" type="datetimeFigureOut">
              <a:rPr lang="pt-BR" smtClean="0"/>
              <a:t>19/03/2018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B6656-43F0-4D43-8FEE-0DD58B72967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987481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7B7B8-3F3D-4C3C-951D-75EC510D2A5B}" type="datetimeFigureOut">
              <a:rPr lang="pt-BR" smtClean="0"/>
              <a:t>19/03/2018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B6656-43F0-4D43-8FEE-0DD58B72967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023795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7B7B8-3F3D-4C3C-951D-75EC510D2A5B}" type="datetimeFigureOut">
              <a:rPr lang="pt-BR" smtClean="0"/>
              <a:t>19/03/2018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B6656-43F0-4D43-8FEE-0DD58B72967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486385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7B7B8-3F3D-4C3C-951D-75EC510D2A5B}" type="datetimeFigureOut">
              <a:rPr lang="pt-BR" smtClean="0"/>
              <a:t>19/03/2018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B6656-43F0-4D43-8FEE-0DD58B72967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716469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7B7B8-3F3D-4C3C-951D-75EC510D2A5B}" type="datetimeFigureOut">
              <a:rPr lang="pt-BR" smtClean="0"/>
              <a:t>19/03/2018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B6656-43F0-4D43-8FEE-0DD58B72967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102420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7B7B8-3F3D-4C3C-951D-75EC510D2A5B}" type="datetimeFigureOut">
              <a:rPr lang="pt-BR" smtClean="0"/>
              <a:t>19/03/2018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B6656-43F0-4D43-8FEE-0DD58B72967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586125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7B7B8-3F3D-4C3C-951D-75EC510D2A5B}" type="datetimeFigureOut">
              <a:rPr lang="pt-BR" smtClean="0"/>
              <a:t>19/03/2018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B6656-43F0-4D43-8FEE-0DD58B72967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892774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67B7B8-3F3D-4C3C-951D-75EC510D2A5B}" type="datetimeFigureOut">
              <a:rPr lang="pt-BR" smtClean="0"/>
              <a:t>19/03/2018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4B6656-43F0-4D43-8FEE-0DD58B72967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52342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809" y="0"/>
            <a:ext cx="6296025" cy="104775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FF0000"/>
            </a:solidFill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809" y="1147497"/>
            <a:ext cx="3724275" cy="69532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6466" y="1097712"/>
            <a:ext cx="410072" cy="745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37" y="2204864"/>
            <a:ext cx="4381500" cy="183832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809" y="4365104"/>
            <a:ext cx="4362450" cy="227647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204739"/>
            <a:ext cx="4391025" cy="283845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4443146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21" y="188640"/>
            <a:ext cx="4276725" cy="6264696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7292" y="188640"/>
            <a:ext cx="4524375" cy="192405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564904"/>
            <a:ext cx="4381500" cy="388843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9597217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122" y="5558"/>
            <a:ext cx="4371975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559" y="2748758"/>
            <a:ext cx="4229100" cy="33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521" y="260648"/>
            <a:ext cx="4429125" cy="6264696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9597217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368" y="188640"/>
            <a:ext cx="4391025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54" y="1574496"/>
            <a:ext cx="4324350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41" y="2924944"/>
            <a:ext cx="368617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19354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613"/>
            <a:ext cx="3851920" cy="1242147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6076" y="52576"/>
            <a:ext cx="4953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387761"/>
            <a:ext cx="4600575" cy="545782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16632"/>
            <a:ext cx="3923927" cy="6728954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2419354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89" y="0"/>
            <a:ext cx="4610100" cy="685800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4969" y="6530"/>
            <a:ext cx="4529031" cy="6851469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2419354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955"/>
            <a:ext cx="4600575" cy="682404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3955"/>
            <a:ext cx="4416544" cy="6419381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2419354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94" y="26936"/>
            <a:ext cx="4533900" cy="6498407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7" y="14360"/>
            <a:ext cx="4427984" cy="6510983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9597217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4610100" cy="666936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0499111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16632"/>
            <a:ext cx="4495800" cy="561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83975"/>
            <a:ext cx="4505325" cy="340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99111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23"/>
            <a:ext cx="3829050" cy="90487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7075" y="7422"/>
            <a:ext cx="561975" cy="602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13" y="1164012"/>
            <a:ext cx="4533900" cy="5577356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1525" y="0"/>
            <a:ext cx="4562475" cy="6741368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0499111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4505325" cy="640871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8055" y="188640"/>
            <a:ext cx="4400550" cy="640871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9597217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4600575" cy="6819453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-16471"/>
            <a:ext cx="4355976" cy="6835924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0499111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70" y="24341"/>
            <a:ext cx="4495800" cy="6717027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2157400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48125" cy="95250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6650" y="0"/>
            <a:ext cx="37147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68760"/>
            <a:ext cx="4572000" cy="4392488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0"/>
            <a:ext cx="4139952" cy="6525344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2157400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4552950" cy="6741368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0"/>
            <a:ext cx="4368230" cy="666936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2157400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Resultado de imagem para meme sociologi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5445224"/>
            <a:ext cx="288032" cy="288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Conector de seta reta 4"/>
          <p:cNvCxnSpPr/>
          <p:nvPr/>
        </p:nvCxnSpPr>
        <p:spPr>
          <a:xfrm flipH="1" flipV="1">
            <a:off x="3275856" y="1988840"/>
            <a:ext cx="1872208" cy="33843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ixaDeTexto 5"/>
          <p:cNvSpPr txBox="1"/>
          <p:nvPr/>
        </p:nvSpPr>
        <p:spPr>
          <a:xfrm>
            <a:off x="755576" y="620688"/>
            <a:ext cx="6048672" cy="12003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dirty="0" smtClean="0"/>
              <a:t>SE CHEGOU ATÉ AQUI, PARABÉNS PELO SEU ESFORÇO! NÃO IRÁ TE ACONTECER COMO ACONTECEU NAQUELE MEME ALI EM BAIXO! </a:t>
            </a:r>
          </a:p>
          <a:p>
            <a:r>
              <a:rPr lang="pt-BR" dirty="0" smtClean="0"/>
              <a:t>ABRAÇOS E BONS ESTUDOS!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460221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848" y="213832"/>
            <a:ext cx="4391025" cy="6070538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06774"/>
            <a:ext cx="4362450" cy="6102546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9597217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112" y="188640"/>
            <a:ext cx="4371975" cy="648072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476" y="188640"/>
            <a:ext cx="4429125" cy="648072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9597217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509"/>
            <a:ext cx="9144000" cy="981075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0" y="38509"/>
            <a:ext cx="57150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55" y="1379794"/>
            <a:ext cx="4429125" cy="118511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55" y="2780927"/>
            <a:ext cx="4448175" cy="3960441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379794"/>
            <a:ext cx="4572000" cy="118511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780926"/>
            <a:ext cx="4381500" cy="3960441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9597217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648"/>
            <a:ext cx="4333875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98973"/>
            <a:ext cx="4352925" cy="4138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974" y="113543"/>
            <a:ext cx="4410075" cy="4179553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974" y="4941168"/>
            <a:ext cx="4500369" cy="144016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9597217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4352925" cy="5112568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517232"/>
            <a:ext cx="4352925" cy="108585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53766"/>
            <a:ext cx="4352925" cy="6449316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9597217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314"/>
            <a:ext cx="4449316" cy="125730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5916" y="25314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91" y="1628800"/>
            <a:ext cx="4352925" cy="4824536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6767" y="25314"/>
            <a:ext cx="4400550" cy="500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6766" y="5025938"/>
            <a:ext cx="4400551" cy="1832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97217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3" y="116515"/>
            <a:ext cx="4429125" cy="520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9" y="5317282"/>
            <a:ext cx="3952875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9692" y="116514"/>
            <a:ext cx="4371975" cy="6629517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95972174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</TotalTime>
  <Words>27</Words>
  <Application>Microsoft Office PowerPoint</Application>
  <PresentationFormat>Apresentação na tela (4:3)</PresentationFormat>
  <Paragraphs>2</Paragraphs>
  <Slides>24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24</vt:i4>
      </vt:variant>
    </vt:vector>
  </HeadingPairs>
  <TitlesOfParts>
    <vt:vector size="25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Carlos</dc:creator>
  <cp:lastModifiedBy>Carlos</cp:lastModifiedBy>
  <cp:revision>25</cp:revision>
  <dcterms:created xsi:type="dcterms:W3CDTF">2018-03-19T17:18:21Z</dcterms:created>
  <dcterms:modified xsi:type="dcterms:W3CDTF">2018-03-19T20:33:22Z</dcterms:modified>
</cp:coreProperties>
</file>