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8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6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33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52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91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2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1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7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2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3594-24D0-4393-8BCE-B228D2E0E06E}" type="datetimeFigureOut">
              <a:rPr lang="pt-BR" smtClean="0"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9E57-0E4B-44A3-A6DE-A536DB166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50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20688"/>
            <a:ext cx="406794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MAPA CONCEITUAL – ESTUDO DOS CONCEITOS QUE CAIRÃO NA PROVA BIMESTRAL.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82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1475" cy="1209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572000" cy="48245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333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32"/>
            <a:ext cx="4499992" cy="19565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57" y="2132856"/>
            <a:ext cx="4537820" cy="4725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0162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221399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PARA PENSAR....</a:t>
            </a:r>
            <a:endParaRPr lang="pt-B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90" y="31034"/>
            <a:ext cx="4776382" cy="4229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134"/>
            <a:ext cx="4591050" cy="25818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42" y="4260134"/>
            <a:ext cx="4544958" cy="25978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3171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0"/>
            <a:ext cx="4505325" cy="6453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774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26997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PENSAR SOBRE O FATO SOCIAL...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6" y="767018"/>
            <a:ext cx="2305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7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" y="955941"/>
            <a:ext cx="5859950" cy="43924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0"/>
            <a:ext cx="58681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Sobre fatos sociais:</a:t>
            </a:r>
            <a:endParaRPr lang="pt-BR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96" y="19270"/>
            <a:ext cx="628650" cy="5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05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44196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5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7775" cy="1181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0"/>
            <a:ext cx="65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732"/>
            <a:ext cx="4979660" cy="55602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0"/>
            <a:ext cx="4086225" cy="6669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489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4419600" cy="6362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46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38" y="23627"/>
            <a:ext cx="352425" cy="74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0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456"/>
            <a:ext cx="5868144" cy="6021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0"/>
            <a:ext cx="58681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 smtClean="0"/>
              <a:t>Pensando conceitos: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4323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540357"/>
            <a:ext cx="5220073" cy="2312579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-2" y="2852936"/>
            <a:ext cx="5220073" cy="942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6" y="3833923"/>
            <a:ext cx="9152195" cy="302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908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858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533900" cy="623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0"/>
            <a:ext cx="254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10" y="-6531"/>
            <a:ext cx="41171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79" y="620688"/>
            <a:ext cx="4524375" cy="6237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1323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2893" cy="15567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689001"/>
            <a:ext cx="638175" cy="552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348880"/>
            <a:ext cx="4543425" cy="381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8203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"/>
            <a:ext cx="2266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39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" y="814268"/>
            <a:ext cx="4629150" cy="27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" y="3789040"/>
            <a:ext cx="4533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438"/>
            <a:ext cx="4305300" cy="535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89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0021" cy="1019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96" y="22718"/>
            <a:ext cx="65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1124744"/>
            <a:ext cx="4552950" cy="539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2718"/>
            <a:ext cx="4514850" cy="4143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3971925"/>
            <a:ext cx="4514850" cy="2886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753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6275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7" y="-13874"/>
            <a:ext cx="4657725" cy="18586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63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32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406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" y="734034"/>
            <a:ext cx="4448175" cy="4467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75" y="734034"/>
            <a:ext cx="4429125" cy="3127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581525" cy="27363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762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" y="0"/>
            <a:ext cx="2257425" cy="3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28" y="35669"/>
            <a:ext cx="428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0326"/>
            <a:ext cx="4552950" cy="58110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378"/>
            <a:ext cx="4317339" cy="5915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7753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</Words>
  <Application>Microsoft Office PowerPoint</Application>
  <PresentationFormat>Apresentação na tela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14</cp:revision>
  <dcterms:created xsi:type="dcterms:W3CDTF">2018-03-18T22:25:19Z</dcterms:created>
  <dcterms:modified xsi:type="dcterms:W3CDTF">2018-03-19T00:42:59Z</dcterms:modified>
</cp:coreProperties>
</file>