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7" r:id="rId3"/>
    <p:sldId id="268" r:id="rId4"/>
    <p:sldId id="275" r:id="rId5"/>
    <p:sldId id="276" r:id="rId6"/>
    <p:sldId id="277" r:id="rId7"/>
    <p:sldId id="278" r:id="rId8"/>
    <p:sldId id="279" r:id="rId9"/>
    <p:sldId id="280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CCE12-1CFB-462B-92BA-340A50879BBE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2F2E-3650-4D85-9FEF-36B5753BF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5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99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21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3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82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23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2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4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6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5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90A4-BDE7-4415-B821-BFF827443C7A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95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88640"/>
            <a:ext cx="56166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ARTE CLÁSSICA GREGA</a:t>
            </a: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755576" y="908720"/>
            <a:ext cx="7560840" cy="5760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908720"/>
            <a:ext cx="7560840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TEMPLOS:</a:t>
            </a:r>
            <a:r>
              <a:rPr lang="pt-BR" dirty="0" smtClean="0"/>
              <a:t> </a:t>
            </a:r>
            <a:r>
              <a:rPr lang="pt-BR" b="1" dirty="0" err="1" smtClean="0"/>
              <a:t>Partenon</a:t>
            </a:r>
            <a:r>
              <a:rPr lang="pt-BR" b="1" dirty="0" smtClean="0"/>
              <a:t> de Atenas – Acrópole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TEATROS: Cena; Orquestra; Arquibancada.  Teatro de </a:t>
            </a:r>
            <a:r>
              <a:rPr lang="pt-BR" b="1" dirty="0" err="1" smtClean="0"/>
              <a:t>Epidauro</a:t>
            </a:r>
            <a:r>
              <a:rPr lang="pt-B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GINÁSIOS: Edifícios destinados a cultura Física.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PRAÇA: Ágora, local onde os gregos se reuniam. </a:t>
            </a:r>
            <a:endParaRPr lang="pt-BR" b="1" dirty="0"/>
          </a:p>
        </p:txBody>
      </p:sp>
      <p:pic>
        <p:nvPicPr>
          <p:cNvPr id="4098" name="Picture 2" descr="Resultado de imagem para part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1911"/>
            <a:ext cx="4535996" cy="38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teatro de epida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961911"/>
            <a:ext cx="4608004" cy="38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5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36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u="sng" dirty="0" smtClean="0"/>
              <a:t>ARTE ROMANA</a:t>
            </a:r>
            <a:endParaRPr lang="pt-BR" b="1" u="sng" dirty="0"/>
          </a:p>
        </p:txBody>
      </p:sp>
      <p:sp>
        <p:nvSpPr>
          <p:cNvPr id="5" name="AutoShape 2" descr="Resultado de imagem para COLIS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COLIS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Resultado de imagem para COLIS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3186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18632" y="764704"/>
            <a:ext cx="3141800" cy="1152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REALISMO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UTILIDADE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FORÇA</a:t>
            </a:r>
          </a:p>
        </p:txBody>
      </p:sp>
      <p:pic>
        <p:nvPicPr>
          <p:cNvPr id="7176" name="Picture 8" descr="Resultado de imagem para coluna de traj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32" y="1916832"/>
            <a:ext cx="38253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arco de t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659316" cy="32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m para arco de constant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6" y="3573016"/>
            <a:ext cx="265931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6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panteão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"/>
            <a:ext cx="413995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1048"/>
            <a:ext cx="4139952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3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886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PINTURA ROMANA –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MOSAICOS: Colagem de pequenas pedras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9218" name="Picture 2" descr="Resultado de imagem para mosaico romano alex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0" y="1289092"/>
            <a:ext cx="3482066" cy="50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mosaico romano preparação para tea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198"/>
            <a:ext cx="5075439" cy="45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8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892899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PINTURA ROMANA: PARIETAL ETRUSCA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Pictório</a:t>
            </a:r>
            <a:r>
              <a:rPr lang="pt-BR" dirty="0" smtClean="0"/>
              <a:t>: Imitação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Guirlandas: Solstício de Inverno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Paisagens: (janelas falsas) – Afrescos - Naturalismo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5" name="AutoShape 2" descr="Resultado de imagem para natureza morta de pompe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natureza morta de pompe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7696"/>
            <a:ext cx="3888431" cy="41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esultado de imagem para natureza morta de pompe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natureza morta de pomp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22" y="2682974"/>
            <a:ext cx="5027174" cy="41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7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etrato de casal rom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6"/>
            <a:ext cx="3491880" cy="6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retrato de casal roma ant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77"/>
            <a:ext cx="5652120" cy="6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4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or do sol no telão na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or do sol no telão na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5905500" cy="29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artista do esg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-26736"/>
            <a:ext cx="3238500" cy="68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3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1296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57192"/>
            <a:ext cx="5915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2" cy="15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941168"/>
            <a:ext cx="5962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770485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2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3529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59832" y="1124744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PARTENON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991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46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" y="25963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8674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19725"/>
            <a:ext cx="81590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063"/>
            <a:ext cx="864096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estilos arquitetônicos carol strick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dórico jônico e corín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59" y="0"/>
            <a:ext cx="3048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3048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ESTILOS ARQUITETÔNICOS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66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3999" cy="44644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5561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2" y="-93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Sobre as Esculturas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5" y="1223135"/>
            <a:ext cx="91707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15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"/>
            <a:ext cx="5688632" cy="12625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5504"/>
            <a:ext cx="7704856" cy="17716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2" y="3501008"/>
            <a:ext cx="5957434" cy="31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8843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" y="617265"/>
            <a:ext cx="5911349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2" y="617265"/>
            <a:ext cx="314989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2" y="3357853"/>
            <a:ext cx="3149898" cy="552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160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83470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594"/>
            <a:ext cx="4788024" cy="664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9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626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7236296" cy="46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48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84</Words>
  <Application>Microsoft Office PowerPoint</Application>
  <PresentationFormat>Apresentação na tela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Sobre as Esculturas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25</cp:revision>
  <dcterms:created xsi:type="dcterms:W3CDTF">2018-02-28T00:02:14Z</dcterms:created>
  <dcterms:modified xsi:type="dcterms:W3CDTF">2018-06-03T17:51:16Z</dcterms:modified>
</cp:coreProperties>
</file>