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72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2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54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98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70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97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42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92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21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60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78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92F4-2EAF-4B9C-B7B3-601F310F0581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947B-7063-4858-8078-A52F8FF8D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03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5748B-126C-41DC-BCF9-B49FD52D6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190" y="1194215"/>
            <a:ext cx="5420139" cy="223478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Análise e representação de imagens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3D4B4-5E37-4272-A1B2-0B5CCA666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3389" y="3602038"/>
            <a:ext cx="6029739" cy="1155492"/>
          </a:xfrm>
        </p:spPr>
        <p:txBody>
          <a:bodyPr>
            <a:normAutofit/>
          </a:bodyPr>
          <a:lstStyle/>
          <a:p>
            <a:r>
              <a:rPr lang="pt-BR" sz="4800" b="1" i="1" dirty="0"/>
              <a:t>Contextos e ideologias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6721F833-11D7-448D-A742-C92B5888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9" y="347870"/>
            <a:ext cx="4996069" cy="616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44FC0E1-6EB5-4F5C-BB7E-2E644F813FB3}"/>
              </a:ext>
            </a:extLst>
          </p:cNvPr>
          <p:cNvSpPr txBox="1"/>
          <p:nvPr/>
        </p:nvSpPr>
        <p:spPr>
          <a:xfrm>
            <a:off x="2425147" y="1338469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#aula5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9ABF21-F585-4443-A0A1-7FCC32E0D1FE}"/>
              </a:ext>
            </a:extLst>
          </p:cNvPr>
          <p:cNvSpPr txBox="1"/>
          <p:nvPr/>
        </p:nvSpPr>
        <p:spPr>
          <a:xfrm>
            <a:off x="8070574" y="5663785"/>
            <a:ext cx="3634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i="1" dirty="0"/>
              <a:t>Professora Viviane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BBC5EC-A3C6-427B-9933-96AC84B5EE89}"/>
              </a:ext>
            </a:extLst>
          </p:cNvPr>
          <p:cNvSpPr txBox="1"/>
          <p:nvPr/>
        </p:nvSpPr>
        <p:spPr>
          <a:xfrm>
            <a:off x="1828800" y="5956173"/>
            <a:ext cx="2796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  <a:latin typeface="Algerian" panose="04020705040A02060702" pitchFamily="82" charset="0"/>
              </a:rPr>
              <a:t>REDAÇÃO</a:t>
            </a:r>
          </a:p>
        </p:txBody>
      </p:sp>
    </p:spTree>
    <p:extLst>
      <p:ext uri="{BB962C8B-B14F-4D97-AF65-F5344CB8AC3E}">
        <p14:creationId xmlns:p14="http://schemas.microsoft.com/office/powerpoint/2010/main" val="306702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imagens de pawel kuczyn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511866"/>
            <a:ext cx="9939129" cy="55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9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imagens de pawel kuczyn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12" y="752889"/>
            <a:ext cx="9515061" cy="535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1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hum texto alternativo automático dispon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1" y="619696"/>
            <a:ext cx="9500315" cy="51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8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enhum texto alternativo automático dispon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79" y="801756"/>
            <a:ext cx="9341311" cy="52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6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enhum texto alternativo automático dispon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" y="469624"/>
            <a:ext cx="10522225" cy="591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nhum texto alternativo automático dispon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69" y="838206"/>
            <a:ext cx="9684540" cy="54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71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consumismo infantil cart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6" y="602142"/>
            <a:ext cx="9303026" cy="51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1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escravos das redes soci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6" y="514764"/>
            <a:ext cx="10361727" cy="58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4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m para pawel kuczyn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1" y="618995"/>
            <a:ext cx="9166772" cy="52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1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nhum texto alternativo automático dispon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95" y="1140516"/>
            <a:ext cx="8892209" cy="50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4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elhores charges e tirinhas atuais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7111"/>
            <a:ext cx="9980754" cy="570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35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imagem pode conter: texto">
            <a:extLst>
              <a:ext uri="{FF2B5EF4-FFF2-40B4-BE49-F238E27FC236}">
                <a16:creationId xmlns:a16="http://schemas.microsoft.com/office/drawing/2014/main" id="{44FB5775-4D2B-44A7-9C96-C0C72849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96" y="383021"/>
            <a:ext cx="8892208" cy="60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11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imagem pode conter: área interna">
            <a:extLst>
              <a:ext uri="{FF2B5EF4-FFF2-40B4-BE49-F238E27FC236}">
                <a16:creationId xmlns:a16="http://schemas.microsoft.com/office/drawing/2014/main" id="{8FF7E1C1-D6EF-4827-A989-8EEC9354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56" y="150838"/>
            <a:ext cx="9565457" cy="65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75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nhum texto alternativo automático disponível.">
            <a:extLst>
              <a:ext uri="{FF2B5EF4-FFF2-40B4-BE49-F238E27FC236}">
                <a16:creationId xmlns:a16="http://schemas.microsoft.com/office/drawing/2014/main" id="{A3F712E7-4FF8-40BF-9659-C6949B804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78" y="221221"/>
            <a:ext cx="8560904" cy="64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21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nhum texto alternativo automático disponível.">
            <a:extLst>
              <a:ext uri="{FF2B5EF4-FFF2-40B4-BE49-F238E27FC236}">
                <a16:creationId xmlns:a16="http://schemas.microsoft.com/office/drawing/2014/main" id="{6E163B8C-B889-4EAC-A4E4-5EC4715C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79" y="402007"/>
            <a:ext cx="7700155" cy="63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1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cartuns sem linguagem ver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957231"/>
            <a:ext cx="8975267" cy="49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1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" y="660667"/>
            <a:ext cx="10460071" cy="59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3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 descr="Descrição: https://fbcdn-sphotos-a-a.akamaihd.net/hphotos-ak-xpf1/v/t1.0-9/10408691_644784385649823_2668521639122813010_n.jpg?oh=fdb8eea511351d2d9575784bdb1b5b5b&amp;oe=5555F2C2&amp;__gda__=1432321704_72e7dd498ddc878d21dd7572a0a4be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89" y="128789"/>
            <a:ext cx="9990831" cy="63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25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4" descr="Descrição: https://fbcdn-sphotos-a-a.akamaihd.net/hphotos-ak-xpf1/v/t1.0-9/1743520_825381567509882_5111574566973643784_n.jpg?oh=d483e55f66217d284dbbb47bbbe21077&amp;oe=5593FAD4&amp;__gda__=1431668757_bff037a2eb6f684fe1e0f56d88422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10" y="197945"/>
            <a:ext cx="8366504" cy="651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63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1185482"/>
            <a:ext cx="9789436" cy="503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6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imagens de pawel kuczyn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589722"/>
            <a:ext cx="97536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0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imagens de pawel kuczyn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3" y="504410"/>
            <a:ext cx="9952383" cy="5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36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</Words>
  <Application>Microsoft Office PowerPoint</Application>
  <PresentationFormat>Widescreen</PresentationFormat>
  <Paragraphs>5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Tema do Office</vt:lpstr>
      <vt:lpstr>Análise e representação de imagens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Carrijo de Oliveira</dc:creator>
  <cp:lastModifiedBy>Viviane Carrijo de Oliveira</cp:lastModifiedBy>
  <cp:revision>26</cp:revision>
  <dcterms:created xsi:type="dcterms:W3CDTF">2017-03-28T14:11:11Z</dcterms:created>
  <dcterms:modified xsi:type="dcterms:W3CDTF">2018-08-30T01:18:03Z</dcterms:modified>
</cp:coreProperties>
</file>