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7" r:id="rId5"/>
    <p:sldId id="281" r:id="rId6"/>
    <p:sldId id="268" r:id="rId7"/>
    <p:sldId id="272" r:id="rId8"/>
    <p:sldId id="273" r:id="rId9"/>
    <p:sldId id="270" r:id="rId10"/>
    <p:sldId id="274" r:id="rId11"/>
    <p:sldId id="275" r:id="rId12"/>
    <p:sldId id="282" r:id="rId13"/>
    <p:sldId id="283" r:id="rId14"/>
    <p:sldId id="276" r:id="rId15"/>
    <p:sldId id="284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7D055D-7A35-487A-9EB7-D1B0428E2782}" v="162" dt="2018-08-24T18:09:48.4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stefânio franco maciel" userId="259ff5323b21ecc1" providerId="LiveId" clId="{FA7D055D-7A35-487A-9EB7-D1B0428E2782}"/>
    <pc:docChg chg="custSel addSld delSld modSld modMainMaster">
      <pc:chgData name="estefânio franco maciel" userId="259ff5323b21ecc1" providerId="LiveId" clId="{FA7D055D-7A35-487A-9EB7-D1B0428E2782}" dt="2018-08-24T18:09:48.497" v="160" actId="2696"/>
      <pc:docMkLst>
        <pc:docMk/>
      </pc:docMkLst>
      <pc:sldChg chg="addSp modSp">
        <pc:chgData name="estefânio franco maciel" userId="259ff5323b21ecc1" providerId="LiveId" clId="{FA7D055D-7A35-487A-9EB7-D1B0428E2782}" dt="2018-08-22T14:51:08.477" v="83" actId="207"/>
        <pc:sldMkLst>
          <pc:docMk/>
          <pc:sldMk cId="4230914180" sldId="256"/>
        </pc:sldMkLst>
        <pc:spChg chg="add mod">
          <ac:chgData name="estefânio franco maciel" userId="259ff5323b21ecc1" providerId="LiveId" clId="{FA7D055D-7A35-487A-9EB7-D1B0428E2782}" dt="2018-08-22T14:51:04.274" v="82" actId="207"/>
          <ac:spMkLst>
            <pc:docMk/>
            <pc:sldMk cId="4230914180" sldId="256"/>
            <ac:spMk id="5" creationId="{EDBC26D8-7CCF-4C83-80E6-8FD9FD640989}"/>
          </ac:spMkLst>
        </pc:spChg>
        <pc:spChg chg="add mod">
          <ac:chgData name="estefânio franco maciel" userId="259ff5323b21ecc1" providerId="LiveId" clId="{FA7D055D-7A35-487A-9EB7-D1B0428E2782}" dt="2018-08-22T14:51:08.477" v="83" actId="207"/>
          <ac:spMkLst>
            <pc:docMk/>
            <pc:sldMk cId="4230914180" sldId="256"/>
            <ac:spMk id="6" creationId="{68E3CA81-3754-45D8-A9F5-9FD059194161}"/>
          </ac:spMkLst>
        </pc:spChg>
        <pc:picChg chg="mod">
          <ac:chgData name="estefânio franco maciel" userId="259ff5323b21ecc1" providerId="LiveId" clId="{FA7D055D-7A35-487A-9EB7-D1B0428E2782}" dt="2018-08-22T14:50:01.121" v="69" actId="1076"/>
          <ac:picMkLst>
            <pc:docMk/>
            <pc:sldMk cId="4230914180" sldId="256"/>
            <ac:picMk id="1026" creationId="{C6A9668C-8933-4F86-B5C6-49AD9BCFFC9C}"/>
          </ac:picMkLst>
        </pc:picChg>
      </pc:sldChg>
      <pc:sldChg chg="setBg">
        <pc:chgData name="estefânio franco maciel" userId="259ff5323b21ecc1" providerId="LiveId" clId="{FA7D055D-7A35-487A-9EB7-D1B0428E2782}" dt="2018-08-22T14:47:51.781" v="61"/>
        <pc:sldMkLst>
          <pc:docMk/>
          <pc:sldMk cId="0" sldId="265"/>
        </pc:sldMkLst>
      </pc:sldChg>
      <pc:sldChg chg="addSp modSp modAnim">
        <pc:chgData name="estefânio franco maciel" userId="259ff5323b21ecc1" providerId="LiveId" clId="{FA7D055D-7A35-487A-9EB7-D1B0428E2782}" dt="2018-08-23T12:23:34.441" v="111" actId="20577"/>
        <pc:sldMkLst>
          <pc:docMk/>
          <pc:sldMk cId="0" sldId="275"/>
        </pc:sldMkLst>
        <pc:spChg chg="add mod">
          <ac:chgData name="estefânio franco maciel" userId="259ff5323b21ecc1" providerId="LiveId" clId="{FA7D055D-7A35-487A-9EB7-D1B0428E2782}" dt="2018-08-23T12:23:34.441" v="111" actId="20577"/>
          <ac:spMkLst>
            <pc:docMk/>
            <pc:sldMk cId="0" sldId="275"/>
            <ac:spMk id="2" creationId="{6BA61308-6CA3-4EE5-B720-C5728E34DD82}"/>
          </ac:spMkLst>
        </pc:spChg>
        <pc:spChg chg="mod">
          <ac:chgData name="estefânio franco maciel" userId="259ff5323b21ecc1" providerId="LiveId" clId="{FA7D055D-7A35-487A-9EB7-D1B0428E2782}" dt="2018-08-23T12:23:10.048" v="105" actId="1076"/>
          <ac:spMkLst>
            <pc:docMk/>
            <pc:sldMk cId="0" sldId="275"/>
            <ac:spMk id="8199" creationId="{00000000-0000-0000-0000-000000000000}"/>
          </ac:spMkLst>
        </pc:spChg>
      </pc:sldChg>
      <pc:sldChg chg="modSp">
        <pc:chgData name="estefânio franco maciel" userId="259ff5323b21ecc1" providerId="LiveId" clId="{FA7D055D-7A35-487A-9EB7-D1B0428E2782}" dt="2018-08-23T12:24:30.448" v="159" actId="1037"/>
        <pc:sldMkLst>
          <pc:docMk/>
          <pc:sldMk cId="3555544914" sldId="282"/>
        </pc:sldMkLst>
        <pc:spChg chg="mod">
          <ac:chgData name="estefânio franco maciel" userId="259ff5323b21ecc1" providerId="LiveId" clId="{FA7D055D-7A35-487A-9EB7-D1B0428E2782}" dt="2018-08-23T12:24:23.937" v="141" actId="1038"/>
          <ac:spMkLst>
            <pc:docMk/>
            <pc:sldMk cId="3555544914" sldId="282"/>
            <ac:spMk id="2" creationId="{6699A001-76E4-4CDE-BB42-F641E6B56599}"/>
          </ac:spMkLst>
        </pc:spChg>
        <pc:spChg chg="mod">
          <ac:chgData name="estefânio franco maciel" userId="259ff5323b21ecc1" providerId="LiveId" clId="{FA7D055D-7A35-487A-9EB7-D1B0428E2782}" dt="2018-08-23T12:24:13.801" v="115" actId="6549"/>
          <ac:spMkLst>
            <pc:docMk/>
            <pc:sldMk cId="3555544914" sldId="282"/>
            <ac:spMk id="18" creationId="{94E030EC-BA67-4349-9534-9C5D8411C2E0}"/>
          </ac:spMkLst>
        </pc:spChg>
        <pc:spChg chg="mod">
          <ac:chgData name="estefânio franco maciel" userId="259ff5323b21ecc1" providerId="LiveId" clId="{FA7D055D-7A35-487A-9EB7-D1B0428E2782}" dt="2018-08-23T12:24:23.937" v="141" actId="1038"/>
          <ac:spMkLst>
            <pc:docMk/>
            <pc:sldMk cId="3555544914" sldId="282"/>
            <ac:spMk id="30" creationId="{C0E0A255-678E-4350-A231-C1A4DEAC76A9}"/>
          </ac:spMkLst>
        </pc:spChg>
        <pc:graphicFrameChg chg="mod">
          <ac:chgData name="estefânio franco maciel" userId="259ff5323b21ecc1" providerId="LiveId" clId="{FA7D055D-7A35-487A-9EB7-D1B0428E2782}" dt="2018-08-23T12:24:30.448" v="159" actId="1037"/>
          <ac:graphicFrameMkLst>
            <pc:docMk/>
            <pc:sldMk cId="3555544914" sldId="282"/>
            <ac:graphicFrameMk id="15" creationId="{FEE92C10-AF28-44D4-83BC-EA6B129A932E}"/>
          </ac:graphicFrameMkLst>
        </pc:graphicFrameChg>
        <pc:graphicFrameChg chg="mod">
          <ac:chgData name="estefânio franco maciel" userId="259ff5323b21ecc1" providerId="LiveId" clId="{FA7D055D-7A35-487A-9EB7-D1B0428E2782}" dt="2018-08-23T12:24:23.937" v="141" actId="1038"/>
          <ac:graphicFrameMkLst>
            <pc:docMk/>
            <pc:sldMk cId="3555544914" sldId="282"/>
            <ac:graphicFrameMk id="19" creationId="{1FF973D2-AE2D-4F46-AA8A-D1C83B73DF53}"/>
          </ac:graphicFrameMkLst>
        </pc:graphicFrameChg>
      </pc:sldChg>
      <pc:sldChg chg="addSp delSp modSp add delAnim">
        <pc:chgData name="estefânio franco maciel" userId="259ff5323b21ecc1" providerId="LiveId" clId="{FA7D055D-7A35-487A-9EB7-D1B0428E2782}" dt="2018-08-22T14:49:07.625" v="67" actId="1076"/>
        <pc:sldMkLst>
          <pc:docMk/>
          <pc:sldMk cId="951753589" sldId="284"/>
        </pc:sldMkLst>
        <pc:spChg chg="del">
          <ac:chgData name="estefânio franco maciel" userId="259ff5323b21ecc1" providerId="LiveId" clId="{FA7D055D-7A35-487A-9EB7-D1B0428E2782}" dt="2018-08-22T14:48:58.452" v="63" actId="478"/>
          <ac:spMkLst>
            <pc:docMk/>
            <pc:sldMk cId="951753589" sldId="284"/>
            <ac:spMk id="25" creationId="{0BE07C03-374A-4ED9-8E2E-824A9E811C73}"/>
          </ac:spMkLst>
        </pc:spChg>
        <pc:spChg chg="del">
          <ac:chgData name="estefânio franco maciel" userId="259ff5323b21ecc1" providerId="LiveId" clId="{FA7D055D-7A35-487A-9EB7-D1B0428E2782}" dt="2018-08-22T14:48:58.452" v="63" actId="478"/>
          <ac:spMkLst>
            <pc:docMk/>
            <pc:sldMk cId="951753589" sldId="284"/>
            <ac:spMk id="26" creationId="{B6F76642-5D39-4376-BF76-CCAD0A575DAD}"/>
          </ac:spMkLst>
        </pc:spChg>
        <pc:spChg chg="del">
          <ac:chgData name="estefânio franco maciel" userId="259ff5323b21ecc1" providerId="LiveId" clId="{FA7D055D-7A35-487A-9EB7-D1B0428E2782}" dt="2018-08-22T14:48:58.452" v="63" actId="478"/>
          <ac:spMkLst>
            <pc:docMk/>
            <pc:sldMk cId="951753589" sldId="284"/>
            <ac:spMk id="27" creationId="{5AF4FF05-DBDE-4D2A-BCB1-6002E7ADBF8A}"/>
          </ac:spMkLst>
        </pc:spChg>
        <pc:spChg chg="del">
          <ac:chgData name="estefânio franco maciel" userId="259ff5323b21ecc1" providerId="LiveId" clId="{FA7D055D-7A35-487A-9EB7-D1B0428E2782}" dt="2018-08-22T14:48:58.452" v="63" actId="478"/>
          <ac:spMkLst>
            <pc:docMk/>
            <pc:sldMk cId="951753589" sldId="284"/>
            <ac:spMk id="28" creationId="{1F09482C-C73A-4A5D-9B64-19C49E58F5C7}"/>
          </ac:spMkLst>
        </pc:spChg>
        <pc:spChg chg="del">
          <ac:chgData name="estefânio franco maciel" userId="259ff5323b21ecc1" providerId="LiveId" clId="{FA7D055D-7A35-487A-9EB7-D1B0428E2782}" dt="2018-08-22T14:48:58.452" v="63" actId="478"/>
          <ac:spMkLst>
            <pc:docMk/>
            <pc:sldMk cId="951753589" sldId="284"/>
            <ac:spMk id="29" creationId="{C9C27FCB-8232-4F75-BF0B-BD6AE9D8AA1D}"/>
          </ac:spMkLst>
        </pc:spChg>
        <pc:picChg chg="add mod">
          <ac:chgData name="estefânio franco maciel" userId="259ff5323b21ecc1" providerId="LiveId" clId="{FA7D055D-7A35-487A-9EB7-D1B0428E2782}" dt="2018-08-22T14:49:07.625" v="67" actId="1076"/>
          <ac:picMkLst>
            <pc:docMk/>
            <pc:sldMk cId="951753589" sldId="284"/>
            <ac:picMk id="17410" creationId="{5E876B97-EB90-4783-8125-051FE69CDA45}"/>
          </ac:picMkLst>
        </pc:picChg>
      </pc:sldChg>
      <pc:sldChg chg="add del">
        <pc:chgData name="estefânio franco maciel" userId="259ff5323b21ecc1" providerId="LiveId" clId="{FA7D055D-7A35-487A-9EB7-D1B0428E2782}" dt="2018-08-24T18:09:48.497" v="160" actId="2696"/>
        <pc:sldMkLst>
          <pc:docMk/>
          <pc:sldMk cId="2113400520" sldId="285"/>
        </pc:sldMkLst>
      </pc:sldChg>
      <pc:sldMasterChg chg="setBg modSldLayout">
        <pc:chgData name="estefânio franco maciel" userId="259ff5323b21ecc1" providerId="LiveId" clId="{FA7D055D-7A35-487A-9EB7-D1B0428E2782}" dt="2018-08-22T14:47:51.781" v="61"/>
        <pc:sldMasterMkLst>
          <pc:docMk/>
          <pc:sldMasterMk cId="662431691" sldId="2147483648"/>
        </pc:sldMasterMkLst>
        <pc:sldLayoutChg chg="setBg">
          <pc:chgData name="estefânio franco maciel" userId="259ff5323b21ecc1" providerId="LiveId" clId="{FA7D055D-7A35-487A-9EB7-D1B0428E2782}" dt="2018-08-22T14:47:51.781" v="61"/>
          <pc:sldLayoutMkLst>
            <pc:docMk/>
            <pc:sldMasterMk cId="662431691" sldId="2147483648"/>
            <pc:sldLayoutMk cId="3229786530" sldId="2147483649"/>
          </pc:sldLayoutMkLst>
        </pc:sldLayoutChg>
        <pc:sldLayoutChg chg="setBg">
          <pc:chgData name="estefânio franco maciel" userId="259ff5323b21ecc1" providerId="LiveId" clId="{FA7D055D-7A35-487A-9EB7-D1B0428E2782}" dt="2018-08-22T14:47:51.781" v="61"/>
          <pc:sldLayoutMkLst>
            <pc:docMk/>
            <pc:sldMasterMk cId="662431691" sldId="2147483648"/>
            <pc:sldLayoutMk cId="2226126457" sldId="2147483650"/>
          </pc:sldLayoutMkLst>
        </pc:sldLayoutChg>
        <pc:sldLayoutChg chg="setBg">
          <pc:chgData name="estefânio franco maciel" userId="259ff5323b21ecc1" providerId="LiveId" clId="{FA7D055D-7A35-487A-9EB7-D1B0428E2782}" dt="2018-08-22T14:47:51.781" v="61"/>
          <pc:sldLayoutMkLst>
            <pc:docMk/>
            <pc:sldMasterMk cId="662431691" sldId="2147483648"/>
            <pc:sldLayoutMk cId="3399204768" sldId="2147483651"/>
          </pc:sldLayoutMkLst>
        </pc:sldLayoutChg>
        <pc:sldLayoutChg chg="setBg">
          <pc:chgData name="estefânio franco maciel" userId="259ff5323b21ecc1" providerId="LiveId" clId="{FA7D055D-7A35-487A-9EB7-D1B0428E2782}" dt="2018-08-22T14:47:51.781" v="61"/>
          <pc:sldLayoutMkLst>
            <pc:docMk/>
            <pc:sldMasterMk cId="662431691" sldId="2147483648"/>
            <pc:sldLayoutMk cId="2857724738" sldId="2147483652"/>
          </pc:sldLayoutMkLst>
        </pc:sldLayoutChg>
        <pc:sldLayoutChg chg="setBg">
          <pc:chgData name="estefânio franco maciel" userId="259ff5323b21ecc1" providerId="LiveId" clId="{FA7D055D-7A35-487A-9EB7-D1B0428E2782}" dt="2018-08-22T14:47:51.781" v="61"/>
          <pc:sldLayoutMkLst>
            <pc:docMk/>
            <pc:sldMasterMk cId="662431691" sldId="2147483648"/>
            <pc:sldLayoutMk cId="3961527544" sldId="2147483653"/>
          </pc:sldLayoutMkLst>
        </pc:sldLayoutChg>
        <pc:sldLayoutChg chg="setBg">
          <pc:chgData name="estefânio franco maciel" userId="259ff5323b21ecc1" providerId="LiveId" clId="{FA7D055D-7A35-487A-9EB7-D1B0428E2782}" dt="2018-08-22T14:47:51.781" v="61"/>
          <pc:sldLayoutMkLst>
            <pc:docMk/>
            <pc:sldMasterMk cId="662431691" sldId="2147483648"/>
            <pc:sldLayoutMk cId="1496335450" sldId="2147483654"/>
          </pc:sldLayoutMkLst>
        </pc:sldLayoutChg>
        <pc:sldLayoutChg chg="setBg">
          <pc:chgData name="estefânio franco maciel" userId="259ff5323b21ecc1" providerId="LiveId" clId="{FA7D055D-7A35-487A-9EB7-D1B0428E2782}" dt="2018-08-22T14:47:51.781" v="61"/>
          <pc:sldLayoutMkLst>
            <pc:docMk/>
            <pc:sldMasterMk cId="662431691" sldId="2147483648"/>
            <pc:sldLayoutMk cId="588887291" sldId="2147483655"/>
          </pc:sldLayoutMkLst>
        </pc:sldLayoutChg>
        <pc:sldLayoutChg chg="setBg">
          <pc:chgData name="estefânio franco maciel" userId="259ff5323b21ecc1" providerId="LiveId" clId="{FA7D055D-7A35-487A-9EB7-D1B0428E2782}" dt="2018-08-22T14:47:51.781" v="61"/>
          <pc:sldLayoutMkLst>
            <pc:docMk/>
            <pc:sldMasterMk cId="662431691" sldId="2147483648"/>
            <pc:sldLayoutMk cId="3402951052" sldId="2147483656"/>
          </pc:sldLayoutMkLst>
        </pc:sldLayoutChg>
        <pc:sldLayoutChg chg="setBg">
          <pc:chgData name="estefânio franco maciel" userId="259ff5323b21ecc1" providerId="LiveId" clId="{FA7D055D-7A35-487A-9EB7-D1B0428E2782}" dt="2018-08-22T14:47:51.781" v="61"/>
          <pc:sldLayoutMkLst>
            <pc:docMk/>
            <pc:sldMasterMk cId="662431691" sldId="2147483648"/>
            <pc:sldLayoutMk cId="1313508490" sldId="2147483657"/>
          </pc:sldLayoutMkLst>
        </pc:sldLayoutChg>
        <pc:sldLayoutChg chg="setBg">
          <pc:chgData name="estefânio franco maciel" userId="259ff5323b21ecc1" providerId="LiveId" clId="{FA7D055D-7A35-487A-9EB7-D1B0428E2782}" dt="2018-08-22T14:47:51.781" v="61"/>
          <pc:sldLayoutMkLst>
            <pc:docMk/>
            <pc:sldMasterMk cId="662431691" sldId="2147483648"/>
            <pc:sldLayoutMk cId="3025702742" sldId="2147483658"/>
          </pc:sldLayoutMkLst>
        </pc:sldLayoutChg>
        <pc:sldLayoutChg chg="setBg">
          <pc:chgData name="estefânio franco maciel" userId="259ff5323b21ecc1" providerId="LiveId" clId="{FA7D055D-7A35-487A-9EB7-D1B0428E2782}" dt="2018-08-22T14:47:51.781" v="61"/>
          <pc:sldLayoutMkLst>
            <pc:docMk/>
            <pc:sldMasterMk cId="662431691" sldId="2147483648"/>
            <pc:sldLayoutMk cId="2746289879" sldId="2147483659"/>
          </pc:sldLayoutMkLst>
        </pc:sldLayoutChg>
      </pc:sldMaster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FA4591-43BC-41FD-91FB-6D8F17CBA0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E93AC87-8D70-473B-BDB0-17417A891E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5BEE22B-C923-42CA-A5D0-9E9590C9E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1A1EC-B8A5-4073-9D9C-C2B8BEF14806}" type="datetimeFigureOut">
              <a:rPr lang="pt-BR" smtClean="0"/>
              <a:t>24/08/2018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768D2ED-BE7A-4D34-A978-D2EB46739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A83FBCC-D0CE-4C1D-ACCE-ACC5D556D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EE024-FC91-4347-9EE4-04254F2D64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9786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F66E0C-6D70-46EE-827B-C7A3BF384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386B519-F370-4FF0-A8A2-2AA6F1BAEA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E3408BF-6D4C-4894-AC70-A1E52FCE7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1A1EC-B8A5-4073-9D9C-C2B8BEF14806}" type="datetimeFigureOut">
              <a:rPr lang="pt-BR" smtClean="0"/>
              <a:t>24/08/2018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FEC6E27-4639-4F3D-B675-07A028A7B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00B4432-69AD-4599-B345-6C4B27D89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EE024-FC91-4347-9EE4-04254F2D64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5702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FBC7145-ED6F-41B4-AB70-233A511905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B3D0BA1-AEB5-425C-BAA0-385377DF6A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2573C36-BF86-4137-B6CC-494D7AD5D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1A1EC-B8A5-4073-9D9C-C2B8BEF14806}" type="datetimeFigureOut">
              <a:rPr lang="pt-BR" smtClean="0"/>
              <a:t>24/08/2018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02CAD84-B5E4-430F-BA40-AA767ECC1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AF7C3D9-2CD4-450D-96BE-C5EB7A7EE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EE024-FC91-4347-9EE4-04254F2D64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6289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909A95-2A1A-47D5-97E2-6EA4EE65B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4B3B067-6167-4581-809C-5AB06A12C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EC1B222-0B22-40C9-B85F-01AF46731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1A1EC-B8A5-4073-9D9C-C2B8BEF14806}" type="datetimeFigureOut">
              <a:rPr lang="pt-BR" smtClean="0"/>
              <a:t>24/08/2018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C28F51A-3055-42DA-AD62-E9BDF086D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DE03EEF-F8E2-42E9-918D-1C2D96604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EE024-FC91-4347-9EE4-04254F2D64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6126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4AF0F5-374C-46D7-804A-94825E72B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BC1344C-4944-48D2-B00A-84149CE2DA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AFAF78B-B21C-418F-A30F-253E0EAD3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1A1EC-B8A5-4073-9D9C-C2B8BEF14806}" type="datetimeFigureOut">
              <a:rPr lang="pt-BR" smtClean="0"/>
              <a:t>24/08/2018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CD5D96B-6467-47ED-94F5-96460ACE0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69674A-4593-4D24-9090-FF64D4718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EE024-FC91-4347-9EE4-04254F2D64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9204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30541B-C840-4D72-969A-2AA661C71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E17DD5A-10E9-4E8F-9D96-A036C37944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7880828-53AD-47C8-BFF3-A20A5B12BB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CEEA8B3-5D45-409F-8556-DB94D2858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1A1EC-B8A5-4073-9D9C-C2B8BEF14806}" type="datetimeFigureOut">
              <a:rPr lang="pt-BR" smtClean="0"/>
              <a:t>24/08/2018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8DC85B5-C4A4-434D-9981-AF1BF5B97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0308DBF-719E-46EE-A3BC-7A75D4529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EE024-FC91-4347-9EE4-04254F2D64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7724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706A72-14BE-47FE-8E36-D5620C222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E85345F-4658-4EA4-BD64-7CCB33321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0192A65-4079-45D8-A5EA-406BC86B00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57BCAAA-855A-4D05-ACEE-B31A2EFAC9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DC52B4D-C97A-4C6C-8206-E61F3B5093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55E1770-3784-49CC-B21A-EC8A5FD80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1A1EC-B8A5-4073-9D9C-C2B8BEF14806}" type="datetimeFigureOut">
              <a:rPr lang="pt-BR" smtClean="0"/>
              <a:t>24/08/2018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11E1794-845B-424B-9754-84C01BD0D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3CC6257-6901-4B4E-8493-C318DB82E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EE024-FC91-4347-9EE4-04254F2D64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1527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BDF08D-282C-4CC1-8C6C-401695CFC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271978E-8955-4967-9116-84B0E2455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1A1EC-B8A5-4073-9D9C-C2B8BEF14806}" type="datetimeFigureOut">
              <a:rPr lang="pt-BR" smtClean="0"/>
              <a:t>24/08/2018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812F1F4-D107-4D6F-A7FE-83B682F75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3DD9F85-6746-4FB9-9F6A-B1C0D10E2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EE024-FC91-4347-9EE4-04254F2D64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6335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CAB278A-5754-44ED-BF11-FBF49ADEB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1A1EC-B8A5-4073-9D9C-C2B8BEF14806}" type="datetimeFigureOut">
              <a:rPr lang="pt-BR" smtClean="0"/>
              <a:t>24/08/2018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339844E-6C00-4176-B71C-6C83B7133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119D00A-BDE4-41A1-BDE2-E4FADD8D3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EE024-FC91-4347-9EE4-04254F2D64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8887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BC1C69-A832-4035-B108-638A68B97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DFD0DB3-E1E6-4F8F-B7AD-D91645E9C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2E5E7B8-06B0-4C27-B757-00340A2498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A0A150C-25AD-4FEE-9431-F5DA87AC9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1A1EC-B8A5-4073-9D9C-C2B8BEF14806}" type="datetimeFigureOut">
              <a:rPr lang="pt-BR" smtClean="0"/>
              <a:t>24/08/2018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21FCBF9-7026-44FE-B2C1-7AD189625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8AD53F3-F621-4F3C-8C3E-FA0B8B151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EE024-FC91-4347-9EE4-04254F2D64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2951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B85912-FE16-49AA-95F3-5A8BCED32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28343A1-72C3-493D-BCFE-55541EC60C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AE0DD86-F064-47F0-AB86-37CA4B1F5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E875972-D139-498B-BBF5-AB470C0BF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1A1EC-B8A5-4073-9D9C-C2B8BEF14806}" type="datetimeFigureOut">
              <a:rPr lang="pt-BR" smtClean="0"/>
              <a:t>24/08/2018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8FDB2AE-9FC7-4061-8CAD-B2F1230DD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79B305E-EE6E-43DE-BBD3-FB22F3D59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EE024-FC91-4347-9EE4-04254F2D64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3508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C415AC3-8BF8-4E56-8AE6-354C4C965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21AC995-C7DC-4B73-B85F-63807316DB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2FF11EB-ED7F-41AD-A0AD-75FC21DFDE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1A1EC-B8A5-4073-9D9C-C2B8BEF14806}" type="datetimeFigureOut">
              <a:rPr lang="pt-BR" smtClean="0"/>
              <a:t>24/08/2018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AECEB82-54A3-4A4E-BB48-D04F098421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145322A-003D-45A4-A200-1E6EEFE821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EE024-FC91-4347-9EE4-04254F2D64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2431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6.wm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wmf"/><Relationship Id="rId12" Type="http://schemas.openxmlformats.org/officeDocument/2006/relationships/oleObject" Target="../embeddings/oleObject5.bin"/><Relationship Id="rId2" Type="http://schemas.openxmlformats.org/officeDocument/2006/relationships/tags" Target="../tags/tag1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5.wmf"/><Relationship Id="rId5" Type="http://schemas.microsoft.com/office/2007/relationships/hdphoto" Target="../media/hdphoto1.wdp"/><Relationship Id="rId10" Type="http://schemas.openxmlformats.org/officeDocument/2006/relationships/oleObject" Target="../embeddings/oleObject4.bin"/><Relationship Id="rId4" Type="http://schemas.openxmlformats.org/officeDocument/2006/relationships/image" Target="../media/image4.png"/><Relationship Id="rId9" Type="http://schemas.openxmlformats.org/officeDocument/2006/relationships/image" Target="../media/image1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5" Type="http://schemas.openxmlformats.org/officeDocument/2006/relationships/image" Target="../media/image17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5.gif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openxmlformats.org/officeDocument/2006/relationships/tags" Target="../tags/tag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m relacionada">
            <a:extLst>
              <a:ext uri="{FF2B5EF4-FFF2-40B4-BE49-F238E27FC236}">
                <a16:creationId xmlns:a16="http://schemas.microsoft.com/office/drawing/2014/main" id="{C6A9668C-8933-4F86-B5C6-49AD9BCFF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28" y="0"/>
            <a:ext cx="122012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EDBC26D8-7CCF-4C83-80E6-8FD9FD640989}"/>
              </a:ext>
            </a:extLst>
          </p:cNvPr>
          <p:cNvSpPr txBox="1"/>
          <p:nvPr/>
        </p:nvSpPr>
        <p:spPr>
          <a:xfrm>
            <a:off x="1477783" y="0"/>
            <a:ext cx="92272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0" b="1" dirty="0">
                <a:latin typeface="Algerian" panose="04020705040A02060702" pitchFamily="82" charset="0"/>
              </a:rPr>
              <a:t>TOP 10 - DINÂMICO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8E3CA81-3754-45D8-A9F5-9FD059194161}"/>
              </a:ext>
            </a:extLst>
          </p:cNvPr>
          <p:cNvSpPr txBox="1"/>
          <p:nvPr/>
        </p:nvSpPr>
        <p:spPr>
          <a:xfrm>
            <a:off x="3820330" y="3072348"/>
            <a:ext cx="4895891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8000" b="1" dirty="0">
                <a:latin typeface="Algerian" panose="04020705040A02060702" pitchFamily="82" charset="0"/>
              </a:rPr>
              <a:t>FÍSICA </a:t>
            </a:r>
          </a:p>
          <a:p>
            <a:pPr algn="ctr"/>
            <a:endParaRPr lang="pt-BR" sz="8000" b="1" dirty="0">
              <a:latin typeface="Algerian" panose="04020705040A02060702" pitchFamily="82" charset="0"/>
            </a:endParaRPr>
          </a:p>
          <a:p>
            <a:pPr algn="ctr"/>
            <a:r>
              <a:rPr lang="pt-BR" sz="8000" b="1" dirty="0">
                <a:latin typeface="Algerian" panose="04020705040A02060702" pitchFamily="82" charset="0"/>
              </a:rPr>
              <a:t>MÓDULO 2</a:t>
            </a:r>
          </a:p>
        </p:txBody>
      </p:sp>
    </p:spTree>
    <p:extLst>
      <p:ext uri="{BB962C8B-B14F-4D97-AF65-F5344CB8AC3E}">
        <p14:creationId xmlns:p14="http://schemas.microsoft.com/office/powerpoint/2010/main" val="4230914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reeform 2"/>
          <p:cNvSpPr>
            <a:spLocks/>
          </p:cNvSpPr>
          <p:nvPr/>
        </p:nvSpPr>
        <p:spPr bwMode="auto">
          <a:xfrm>
            <a:off x="1419918" y="1183175"/>
            <a:ext cx="6192838" cy="4464050"/>
          </a:xfrm>
          <a:custGeom>
            <a:avLst/>
            <a:gdLst/>
            <a:ahLst/>
            <a:cxnLst>
              <a:cxn ang="0">
                <a:pos x="3901" y="0"/>
              </a:cxn>
              <a:cxn ang="0">
                <a:pos x="0" y="0"/>
              </a:cxn>
              <a:cxn ang="0">
                <a:pos x="0" y="2812"/>
              </a:cxn>
            </a:cxnLst>
            <a:rect l="0" t="0" r="r" b="b"/>
            <a:pathLst>
              <a:path w="3901" h="2812">
                <a:moveTo>
                  <a:pt x="3901" y="0"/>
                </a:moveTo>
                <a:lnTo>
                  <a:pt x="0" y="0"/>
                </a:lnTo>
                <a:lnTo>
                  <a:pt x="0" y="2812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8435" name="Freeform 3"/>
          <p:cNvSpPr>
            <a:spLocks/>
          </p:cNvSpPr>
          <p:nvPr/>
        </p:nvSpPr>
        <p:spPr bwMode="auto">
          <a:xfrm>
            <a:off x="1419919" y="1183175"/>
            <a:ext cx="5616575" cy="2520950"/>
          </a:xfrm>
          <a:custGeom>
            <a:avLst/>
            <a:gdLst/>
            <a:ahLst/>
            <a:cxnLst>
              <a:cxn ang="0">
                <a:pos x="0" y="1588"/>
              </a:cxn>
              <a:cxn ang="0">
                <a:pos x="1815" y="1588"/>
              </a:cxn>
              <a:cxn ang="0">
                <a:pos x="3538" y="0"/>
              </a:cxn>
            </a:cxnLst>
            <a:rect l="0" t="0" r="r" b="b"/>
            <a:pathLst>
              <a:path w="3538" h="1588">
                <a:moveTo>
                  <a:pt x="0" y="1588"/>
                </a:moveTo>
                <a:lnTo>
                  <a:pt x="1815" y="1588"/>
                </a:lnTo>
                <a:lnTo>
                  <a:pt x="353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8436" name="Oval 4"/>
          <p:cNvSpPr>
            <a:spLocks noChangeArrowheads="1"/>
          </p:cNvSpPr>
          <p:nvPr/>
        </p:nvSpPr>
        <p:spPr bwMode="auto">
          <a:xfrm>
            <a:off x="3867843" y="5258288"/>
            <a:ext cx="863600" cy="10080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>
            <a:off x="4299643" y="3704126"/>
            <a:ext cx="0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8438" name="Arc 6"/>
          <p:cNvSpPr>
            <a:spLocks/>
          </p:cNvSpPr>
          <p:nvPr/>
        </p:nvSpPr>
        <p:spPr bwMode="auto">
          <a:xfrm flipH="1" flipV="1">
            <a:off x="6171307" y="1183175"/>
            <a:ext cx="288925" cy="4762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5668069" y="1111738"/>
            <a:ext cx="473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3600" b="1">
                <a:sym typeface="Symbol" pitchFamily="18" charset="2"/>
              </a:rPr>
              <a:t>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299639" y="3704126"/>
            <a:ext cx="374650" cy="1223963"/>
            <a:chOff x="1882" y="1661"/>
            <a:chExt cx="236" cy="771"/>
          </a:xfrm>
        </p:grpSpPr>
        <p:sp>
          <p:nvSpPr>
            <p:cNvPr id="18441" name="Line 9"/>
            <p:cNvSpPr>
              <a:spLocks noChangeShapeType="1"/>
            </p:cNvSpPr>
            <p:nvPr/>
          </p:nvSpPr>
          <p:spPr bwMode="auto">
            <a:xfrm>
              <a:off x="1882" y="1661"/>
              <a:ext cx="0" cy="77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8442" name="Text Box 10"/>
            <p:cNvSpPr txBox="1">
              <a:spLocks noChangeArrowheads="1"/>
            </p:cNvSpPr>
            <p:nvPr/>
          </p:nvSpPr>
          <p:spPr bwMode="auto">
            <a:xfrm>
              <a:off x="1882" y="1868"/>
              <a:ext cx="23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pt-BR" sz="2800" b="1"/>
                <a:t>P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2859781" y="3056425"/>
            <a:ext cx="1439862" cy="647700"/>
            <a:chOff x="975" y="1253"/>
            <a:chExt cx="907" cy="408"/>
          </a:xfrm>
        </p:grpSpPr>
        <p:sp>
          <p:nvSpPr>
            <p:cNvPr id="18444" name="Line 12"/>
            <p:cNvSpPr>
              <a:spLocks noChangeShapeType="1"/>
            </p:cNvSpPr>
            <p:nvPr/>
          </p:nvSpPr>
          <p:spPr bwMode="auto">
            <a:xfrm flipH="1">
              <a:off x="975" y="1661"/>
              <a:ext cx="907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8445" name="Text Box 13"/>
            <p:cNvSpPr txBox="1">
              <a:spLocks noChangeArrowheads="1"/>
            </p:cNvSpPr>
            <p:nvPr/>
          </p:nvSpPr>
          <p:spPr bwMode="auto">
            <a:xfrm>
              <a:off x="1292" y="1253"/>
              <a:ext cx="332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pt-BR" sz="3200" b="1"/>
                <a:t>T</a:t>
              </a:r>
              <a:r>
                <a:rPr lang="pt-BR" sz="3200" b="1" baseline="-25000"/>
                <a:t>1</a:t>
              </a:r>
              <a:endParaRPr lang="pt-BR" sz="3200" b="1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 rot="21435898">
            <a:off x="4280275" y="2527873"/>
            <a:ext cx="1368425" cy="1261578"/>
            <a:chOff x="1882" y="1117"/>
            <a:chExt cx="590" cy="590"/>
          </a:xfrm>
        </p:grpSpPr>
        <p:sp>
          <p:nvSpPr>
            <p:cNvPr id="18447" name="Line 15"/>
            <p:cNvSpPr>
              <a:spLocks noChangeShapeType="1"/>
            </p:cNvSpPr>
            <p:nvPr/>
          </p:nvSpPr>
          <p:spPr bwMode="auto">
            <a:xfrm flipV="1">
              <a:off x="1882" y="1117"/>
              <a:ext cx="590" cy="5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8448" name="Text Box 16"/>
            <p:cNvSpPr txBox="1">
              <a:spLocks noChangeArrowheads="1"/>
            </p:cNvSpPr>
            <p:nvPr/>
          </p:nvSpPr>
          <p:spPr bwMode="auto">
            <a:xfrm>
              <a:off x="2154" y="1434"/>
              <a:ext cx="228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pt-BR" sz="3200" b="1"/>
                <a:t>T</a:t>
              </a:r>
              <a:r>
                <a:rPr lang="pt-BR" sz="3200" b="1" baseline="-25000"/>
                <a:t>2</a:t>
              </a:r>
              <a:endParaRPr lang="pt-BR" sz="3200" b="1"/>
            </a:p>
          </p:txBody>
        </p:sp>
      </p:grpSp>
      <p:sp>
        <p:nvSpPr>
          <p:cNvPr id="18449" name="Arc 17"/>
          <p:cNvSpPr>
            <a:spLocks/>
          </p:cNvSpPr>
          <p:nvPr/>
        </p:nvSpPr>
        <p:spPr bwMode="auto">
          <a:xfrm flipH="1" flipV="1">
            <a:off x="8583174" y="2495942"/>
            <a:ext cx="134105" cy="27011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450" name="Text Box 18"/>
          <p:cNvSpPr txBox="1">
            <a:spLocks noChangeArrowheads="1"/>
          </p:cNvSpPr>
          <p:nvPr/>
        </p:nvSpPr>
        <p:spPr bwMode="auto">
          <a:xfrm>
            <a:off x="8170673" y="2468188"/>
            <a:ext cx="473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3600" b="1" dirty="0">
                <a:sym typeface="Symbol" pitchFamily="18" charset="2"/>
              </a:rPr>
              <a:t></a:t>
            </a:r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96947" y="-183067"/>
            <a:ext cx="826251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5400" b="1" dirty="0">
                <a:solidFill>
                  <a:schemeClr val="accent2">
                    <a:lumMod val="75000"/>
                  </a:schemeClr>
                </a:solidFill>
              </a:rPr>
              <a:t>Equilíbrio do ponto material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4762E340-71B6-4CFE-823C-365E7ED2CBCB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FÍSICA – MÓDULO 2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762EFA48-D9A9-4E36-8F3A-E015792343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33333E-6 L 0.27943 -0.1731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71" y="-865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0.00833 L 0.28529 0.0018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97" y="-32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07407E-6 L 0.39779 -0.1766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83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9" grpId="0" animBg="1"/>
      <p:bldP spid="184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06_RE02_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848370"/>
            <a:ext cx="9144000" cy="4387850"/>
          </a:xfrm>
          <a:prstGeom prst="rect">
            <a:avLst/>
          </a:prstGeom>
          <a:noFill/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74775" y="-74960"/>
            <a:ext cx="505112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5400" b="1" dirty="0">
                <a:solidFill>
                  <a:schemeClr val="accent2">
                    <a:lumMod val="75000"/>
                  </a:schemeClr>
                </a:solidFill>
              </a:rPr>
              <a:t>CORPO EXTENSO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4727241" y="5150937"/>
            <a:ext cx="658064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7200" b="1" dirty="0">
                <a:sym typeface="Symbol" pitchFamily="18" charset="2"/>
              </a:rPr>
              <a:t> Momentos = 0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FCBCC3E-A30B-4D8D-B851-8B2430457890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FÍSICA – MÓDULO 2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DF449B6-9274-44C4-AC86-2DD7642F74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6BA61308-6CA3-4EE5-B720-C5728E34DD82}"/>
              </a:ext>
            </a:extLst>
          </p:cNvPr>
          <p:cNvSpPr txBox="1"/>
          <p:nvPr/>
        </p:nvSpPr>
        <p:spPr>
          <a:xfrm>
            <a:off x="174775" y="5721422"/>
            <a:ext cx="37208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>
                <a:solidFill>
                  <a:srgbClr val="FF0000"/>
                </a:solidFill>
                <a:latin typeface="Arial Black" panose="020B0A04020102020204" pitchFamily="34" charset="0"/>
              </a:rPr>
              <a:t>M = F . B . </a:t>
            </a:r>
            <a:r>
              <a:rPr lang="pt-BR" sz="3200" dirty="0" err="1">
                <a:solidFill>
                  <a:srgbClr val="FF0000"/>
                </a:solidFill>
                <a:latin typeface="Arial Black" panose="020B0A04020102020204" pitchFamily="34" charset="0"/>
              </a:rPr>
              <a:t>sen</a:t>
            </a:r>
            <a:r>
              <a:rPr lang="pt-BR" sz="32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pt-BR" sz="3200" dirty="0">
                <a:solidFill>
                  <a:srgbClr val="FF0000"/>
                </a:solidFill>
                <a:latin typeface="Arial Black" panose="020B0A04020102020204" pitchFamily="34" charset="0"/>
                <a:sym typeface="Symbol" panose="05050102010706020507" pitchFamily="18" charset="2"/>
              </a:rPr>
              <a:t></a:t>
            </a:r>
            <a:endParaRPr lang="pt-BR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6FCBCC3E-A30B-4D8D-B851-8B2430457890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FÍSICA – MÓDULO 2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DF449B6-9274-44C4-AC86-2DD7642F74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  <p:sp>
        <p:nvSpPr>
          <p:cNvPr id="7" name="Text Box 4">
            <a:extLst>
              <a:ext uri="{FF2B5EF4-FFF2-40B4-BE49-F238E27FC236}">
                <a16:creationId xmlns:a16="http://schemas.microsoft.com/office/drawing/2014/main" id="{B8BF1400-D104-47C6-8BE1-C5905F2B1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00" y="-42435"/>
            <a:ext cx="298549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4800" b="1" dirty="0">
                <a:solidFill>
                  <a:schemeClr val="accent2">
                    <a:lumMod val="75000"/>
                  </a:schemeClr>
                </a:solidFill>
              </a:rPr>
              <a:t>TRABALHO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41DC1F2D-D924-448C-BA34-7EC0616EF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815" y="665968"/>
            <a:ext cx="27635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3200" b="1" dirty="0">
                <a:sym typeface="Symbol" pitchFamily="18" charset="2"/>
              </a:rPr>
              <a:t> = F . d . cos 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D61535FC-B075-4880-AFCC-60D4A4F05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08" y="1290064"/>
            <a:ext cx="35016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3200" b="1" dirty="0">
                <a:sym typeface="Symbol" pitchFamily="18" charset="2"/>
              </a:rPr>
              <a:t></a:t>
            </a:r>
            <a:r>
              <a:rPr lang="pt-BR" sz="3200" b="1" baseline="-25000" dirty="0">
                <a:sym typeface="Symbol" pitchFamily="18" charset="2"/>
              </a:rPr>
              <a:t>peso</a:t>
            </a:r>
            <a:r>
              <a:rPr lang="pt-BR" sz="3200" b="1" dirty="0">
                <a:sym typeface="Symbol" pitchFamily="18" charset="2"/>
              </a:rPr>
              <a:t> = Peso . altura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A82D5921-6595-4EDC-9BE9-95352B69D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5009" y="150526"/>
            <a:ext cx="22644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3200" b="1" dirty="0">
                <a:sym typeface="Symbol" pitchFamily="18" charset="2"/>
              </a:rPr>
              <a:t></a:t>
            </a:r>
            <a:r>
              <a:rPr lang="pt-BR" sz="3200" b="1" baseline="-25000" dirty="0">
                <a:sym typeface="Symbol" pitchFamily="18" charset="2"/>
              </a:rPr>
              <a:t>força cent.</a:t>
            </a:r>
            <a:r>
              <a:rPr lang="pt-BR" sz="3200" b="1" dirty="0">
                <a:sym typeface="Symbol" pitchFamily="18" charset="2"/>
              </a:rPr>
              <a:t> = 0</a:t>
            </a: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2FD2C704-992F-4472-A821-C1F4C2118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0116" y="809846"/>
            <a:ext cx="21051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3200" b="1" dirty="0">
                <a:sym typeface="Symbol" pitchFamily="18" charset="2"/>
              </a:rPr>
              <a:t></a:t>
            </a:r>
            <a:r>
              <a:rPr lang="pt-BR" sz="3200" b="1" baseline="-25000" dirty="0">
                <a:sym typeface="Symbol" pitchFamily="18" charset="2"/>
              </a:rPr>
              <a:t>força </a:t>
            </a:r>
            <a:r>
              <a:rPr lang="pt-BR" sz="3200" b="1" baseline="-25000" dirty="0" err="1">
                <a:sym typeface="Symbol" pitchFamily="18" charset="2"/>
              </a:rPr>
              <a:t>elast</a:t>
            </a:r>
            <a:r>
              <a:rPr lang="pt-BR" sz="3200" b="1" baseline="-25000" dirty="0">
                <a:sym typeface="Symbol" pitchFamily="18" charset="2"/>
              </a:rPr>
              <a:t>.</a:t>
            </a:r>
            <a:r>
              <a:rPr lang="pt-BR" sz="3200" b="1" dirty="0">
                <a:sym typeface="Symbol" pitchFamily="18" charset="2"/>
              </a:rPr>
              <a:t> = </a:t>
            </a:r>
          </a:p>
        </p:txBody>
      </p:sp>
      <p:graphicFrame>
        <p:nvGraphicFramePr>
          <p:cNvPr id="12" name="Object 9">
            <a:extLst>
              <a:ext uri="{FF2B5EF4-FFF2-40B4-BE49-F238E27FC236}">
                <a16:creationId xmlns:a16="http://schemas.microsoft.com/office/drawing/2014/main" id="{C3F3F346-7E63-48CA-9556-F23F004940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5469156"/>
              </p:ext>
            </p:extLst>
          </p:nvPr>
        </p:nvGraphicFramePr>
        <p:xfrm>
          <a:off x="6549117" y="346296"/>
          <a:ext cx="1338263" cy="157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6" imgW="355320" imgH="419040" progId="Equation.3">
                  <p:embed/>
                </p:oleObj>
              </mc:Choice>
              <mc:Fallback>
                <p:oleObj name="Equation" r:id="rId6" imgW="355320" imgH="419040" progId="Equation.3">
                  <p:embed/>
                  <p:pic>
                    <p:nvPicPr>
                      <p:cNvPr id="12" name="Object 9">
                        <a:extLst>
                          <a:ext uri="{FF2B5EF4-FFF2-40B4-BE49-F238E27FC236}">
                            <a16:creationId xmlns:a16="http://schemas.microsoft.com/office/drawing/2014/main" id="{C3F3F346-7E63-48CA-9556-F23F004940F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9117" y="346296"/>
                        <a:ext cx="1338263" cy="1577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10">
            <a:extLst>
              <a:ext uri="{FF2B5EF4-FFF2-40B4-BE49-F238E27FC236}">
                <a16:creationId xmlns:a16="http://schemas.microsoft.com/office/drawing/2014/main" id="{AEA4032B-FB31-4D5E-A801-276B40B60F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00" y="2816371"/>
            <a:ext cx="246093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4800" b="1" dirty="0">
                <a:solidFill>
                  <a:schemeClr val="accent2">
                    <a:lumMod val="75000"/>
                  </a:schemeClr>
                </a:solidFill>
              </a:rPr>
              <a:t>ENERGIA</a:t>
            </a:r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1B0BFFAA-8893-4439-BE79-9A08B5DE8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770" y="3589168"/>
            <a:ext cx="36299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srgbClr val="FF5050"/>
                </a:solidFill>
              </a:rPr>
              <a:t>Cinética </a:t>
            </a:r>
            <a:r>
              <a:rPr lang="pt-BR" sz="2800" b="1" dirty="0">
                <a:solidFill>
                  <a:srgbClr val="FF5050"/>
                </a:solidFill>
                <a:sym typeface="Wingdings" pitchFamily="2" charset="2"/>
              </a:rPr>
              <a:t> Movimento</a:t>
            </a:r>
            <a:endParaRPr lang="pt-BR" sz="2800" b="1" dirty="0">
              <a:solidFill>
                <a:srgbClr val="FF5050"/>
              </a:solidFill>
            </a:endParaRPr>
          </a:p>
        </p:txBody>
      </p:sp>
      <p:graphicFrame>
        <p:nvGraphicFramePr>
          <p:cNvPr id="15" name="Object 12">
            <a:extLst>
              <a:ext uri="{FF2B5EF4-FFF2-40B4-BE49-F238E27FC236}">
                <a16:creationId xmlns:a16="http://schemas.microsoft.com/office/drawing/2014/main" id="{FEE92C10-AF28-44D4-83BC-EA6B129A93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9148168"/>
              </p:ext>
            </p:extLst>
          </p:nvPr>
        </p:nvGraphicFramePr>
        <p:xfrm>
          <a:off x="4551187" y="3117681"/>
          <a:ext cx="2201862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8" imgW="660240" imgH="419040" progId="Equation.3">
                  <p:embed/>
                </p:oleObj>
              </mc:Choice>
              <mc:Fallback>
                <p:oleObj name="Equation" r:id="rId8" imgW="660240" imgH="419040" progId="Equation.3">
                  <p:embed/>
                  <p:pic>
                    <p:nvPicPr>
                      <p:cNvPr id="15" name="Object 12">
                        <a:extLst>
                          <a:ext uri="{FF2B5EF4-FFF2-40B4-BE49-F238E27FC236}">
                            <a16:creationId xmlns:a16="http://schemas.microsoft.com/office/drawing/2014/main" id="{FEE92C10-AF28-44D4-83BC-EA6B129A93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1187" y="3117681"/>
                        <a:ext cx="2201862" cy="1397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13">
            <a:extLst>
              <a:ext uri="{FF2B5EF4-FFF2-40B4-BE49-F238E27FC236}">
                <a16:creationId xmlns:a16="http://schemas.microsoft.com/office/drawing/2014/main" id="{C461A5E2-BF16-45D0-B902-BF2CA2A8A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08" y="4640093"/>
            <a:ext cx="49912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srgbClr val="FF5050"/>
                </a:solidFill>
              </a:rPr>
              <a:t>Potencial gravitacional </a:t>
            </a:r>
            <a:r>
              <a:rPr lang="pt-BR" sz="2800" b="1" dirty="0">
                <a:solidFill>
                  <a:srgbClr val="FF5050"/>
                </a:solidFill>
                <a:sym typeface="Wingdings" pitchFamily="2" charset="2"/>
              </a:rPr>
              <a:t> Altura</a:t>
            </a:r>
            <a:endParaRPr lang="pt-BR" sz="2800" b="1" dirty="0">
              <a:solidFill>
                <a:srgbClr val="FF5050"/>
              </a:solidFill>
            </a:endParaRPr>
          </a:p>
        </p:txBody>
      </p:sp>
      <p:graphicFrame>
        <p:nvGraphicFramePr>
          <p:cNvPr id="17" name="Object 14">
            <a:extLst>
              <a:ext uri="{FF2B5EF4-FFF2-40B4-BE49-F238E27FC236}">
                <a16:creationId xmlns:a16="http://schemas.microsoft.com/office/drawing/2014/main" id="{7B86991E-C637-48CB-8814-B3FD51CB5C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3698860"/>
              </p:ext>
            </p:extLst>
          </p:nvPr>
        </p:nvGraphicFramePr>
        <p:xfrm>
          <a:off x="6355345" y="4473406"/>
          <a:ext cx="2751138" cy="80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10" imgW="825480" imgH="241200" progId="Equation.3">
                  <p:embed/>
                </p:oleObj>
              </mc:Choice>
              <mc:Fallback>
                <p:oleObj name="Equation" r:id="rId10" imgW="825480" imgH="241200" progId="Equation.3">
                  <p:embed/>
                  <p:pic>
                    <p:nvPicPr>
                      <p:cNvPr id="17" name="Object 14">
                        <a:extLst>
                          <a:ext uri="{FF2B5EF4-FFF2-40B4-BE49-F238E27FC236}">
                            <a16:creationId xmlns:a16="http://schemas.microsoft.com/office/drawing/2014/main" id="{7B86991E-C637-48CB-8814-B3FD51CB5C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5345" y="4473406"/>
                        <a:ext cx="2751138" cy="804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15">
            <a:extLst>
              <a:ext uri="{FF2B5EF4-FFF2-40B4-BE49-F238E27FC236}">
                <a16:creationId xmlns:a16="http://schemas.microsoft.com/office/drawing/2014/main" id="{94E030EC-BA67-4349-9534-9C5D8411C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771" y="5576718"/>
            <a:ext cx="58685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srgbClr val="FF5050"/>
                </a:solidFill>
              </a:rPr>
              <a:t>Potencial Elástica </a:t>
            </a:r>
            <a:r>
              <a:rPr lang="pt-BR" sz="2800" b="1" dirty="0">
                <a:solidFill>
                  <a:srgbClr val="FF5050"/>
                </a:solidFill>
                <a:sym typeface="Wingdings" pitchFamily="2" charset="2"/>
              </a:rPr>
              <a:t> Mola deformada</a:t>
            </a:r>
            <a:endParaRPr lang="pt-BR" sz="2800" b="1" dirty="0">
              <a:solidFill>
                <a:srgbClr val="FF5050"/>
              </a:solidFill>
            </a:endParaRPr>
          </a:p>
        </p:txBody>
      </p:sp>
      <p:graphicFrame>
        <p:nvGraphicFramePr>
          <p:cNvPr id="19" name="Object 16">
            <a:extLst>
              <a:ext uri="{FF2B5EF4-FFF2-40B4-BE49-F238E27FC236}">
                <a16:creationId xmlns:a16="http://schemas.microsoft.com/office/drawing/2014/main" id="{1FF973D2-AE2D-4F46-AA8A-D1C83B73DF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0898342"/>
              </p:ext>
            </p:extLst>
          </p:nvPr>
        </p:nvGraphicFramePr>
        <p:xfrm>
          <a:off x="6350949" y="5078243"/>
          <a:ext cx="2498725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12" imgW="749160" imgH="419040" progId="Equation.3">
                  <p:embed/>
                </p:oleObj>
              </mc:Choice>
              <mc:Fallback>
                <p:oleObj name="Equation" r:id="rId12" imgW="749160" imgH="419040" progId="Equation.3">
                  <p:embed/>
                  <p:pic>
                    <p:nvPicPr>
                      <p:cNvPr id="19" name="Object 16">
                        <a:extLst>
                          <a:ext uri="{FF2B5EF4-FFF2-40B4-BE49-F238E27FC236}">
                            <a16:creationId xmlns:a16="http://schemas.microsoft.com/office/drawing/2014/main" id="{1FF973D2-AE2D-4F46-AA8A-D1C83B73DF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949" y="5078243"/>
                        <a:ext cx="2498725" cy="1397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25">
            <a:extLst>
              <a:ext uri="{FF2B5EF4-FFF2-40B4-BE49-F238E27FC236}">
                <a16:creationId xmlns:a16="http://schemas.microsoft.com/office/drawing/2014/main" id="{DD127D6E-4ABE-46AC-A1FD-577F0AACB99C}"/>
              </a:ext>
            </a:extLst>
          </p:cNvPr>
          <p:cNvGrpSpPr>
            <a:grpSpLocks/>
          </p:cNvGrpSpPr>
          <p:nvPr/>
        </p:nvGrpSpPr>
        <p:grpSpPr bwMode="auto">
          <a:xfrm>
            <a:off x="8159729" y="55782"/>
            <a:ext cx="3884612" cy="1954213"/>
            <a:chOff x="2731" y="948"/>
            <a:chExt cx="2447" cy="1231"/>
          </a:xfrm>
        </p:grpSpPr>
        <p:sp>
          <p:nvSpPr>
            <p:cNvPr id="21" name="Text Box 19">
              <a:extLst>
                <a:ext uri="{FF2B5EF4-FFF2-40B4-BE49-F238E27FC236}">
                  <a16:creationId xmlns:a16="http://schemas.microsoft.com/office/drawing/2014/main" id="{6F02364E-CEC4-49BF-AF6D-F4985B83EF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1" y="948"/>
              <a:ext cx="46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pt-BR" dirty="0"/>
                <a:t>Força </a:t>
              </a:r>
            </a:p>
          </p:txBody>
        </p:sp>
        <p:sp>
          <p:nvSpPr>
            <p:cNvPr id="22" name="Text Box 20">
              <a:extLst>
                <a:ext uri="{FF2B5EF4-FFF2-40B4-BE49-F238E27FC236}">
                  <a16:creationId xmlns:a16="http://schemas.microsoft.com/office/drawing/2014/main" id="{5713ABE0-980F-45EA-AEDA-E319CC52E7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8" y="1946"/>
              <a:ext cx="95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pt-BR"/>
                <a:t>deslocamento</a:t>
              </a:r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D9D59A04-2BB2-402C-9A67-092A1B2731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1" y="1389"/>
              <a:ext cx="771" cy="680"/>
            </a:xfrm>
            <a:custGeom>
              <a:avLst/>
              <a:gdLst/>
              <a:ahLst/>
              <a:cxnLst>
                <a:cxn ang="0">
                  <a:pos x="0" y="317"/>
                </a:cxn>
                <a:cxn ang="0">
                  <a:pos x="771" y="0"/>
                </a:cxn>
                <a:cxn ang="0">
                  <a:pos x="771" y="680"/>
                </a:cxn>
                <a:cxn ang="0">
                  <a:pos x="0" y="680"/>
                </a:cxn>
                <a:cxn ang="0">
                  <a:pos x="0" y="317"/>
                </a:cxn>
              </a:cxnLst>
              <a:rect l="0" t="0" r="r" b="b"/>
              <a:pathLst>
                <a:path w="771" h="680">
                  <a:moveTo>
                    <a:pt x="0" y="317"/>
                  </a:moveTo>
                  <a:lnTo>
                    <a:pt x="771" y="0"/>
                  </a:lnTo>
                  <a:lnTo>
                    <a:pt x="771" y="680"/>
                  </a:lnTo>
                  <a:lnTo>
                    <a:pt x="0" y="680"/>
                  </a:lnTo>
                  <a:lnTo>
                    <a:pt x="0" y="31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Line 22">
              <a:extLst>
                <a:ext uri="{FF2B5EF4-FFF2-40B4-BE49-F238E27FC236}">
                  <a16:creationId xmlns:a16="http://schemas.microsoft.com/office/drawing/2014/main" id="{849DC8AE-B1C2-4CF0-AC8F-E57FB846D1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71" y="1389"/>
              <a:ext cx="771" cy="31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Line 17">
              <a:extLst>
                <a:ext uri="{FF2B5EF4-FFF2-40B4-BE49-F238E27FC236}">
                  <a16:creationId xmlns:a16="http://schemas.microsoft.com/office/drawing/2014/main" id="{53D96127-C128-40AE-B481-49FD5E5D39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71" y="1208"/>
              <a:ext cx="0" cy="8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Line 18">
              <a:extLst>
                <a:ext uri="{FF2B5EF4-FFF2-40B4-BE49-F238E27FC236}">
                  <a16:creationId xmlns:a16="http://schemas.microsoft.com/office/drawing/2014/main" id="{2DE2CFA1-2AE8-40CB-961B-5D86B2C806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" y="2069"/>
              <a:ext cx="11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7" name="Text Box 24">
            <a:extLst>
              <a:ext uri="{FF2B5EF4-FFF2-40B4-BE49-F238E27FC236}">
                <a16:creationId xmlns:a16="http://schemas.microsoft.com/office/drawing/2014/main" id="{0CFE1975-4EA4-4A87-A408-8A344C8D7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8980" y="1316256"/>
            <a:ext cx="12986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Trabalho</a:t>
            </a:r>
          </a:p>
        </p:txBody>
      </p:sp>
      <p:sp>
        <p:nvSpPr>
          <p:cNvPr id="28" name="Text Box 5">
            <a:extLst>
              <a:ext uri="{FF2B5EF4-FFF2-40B4-BE49-F238E27FC236}">
                <a16:creationId xmlns:a16="http://schemas.microsoft.com/office/drawing/2014/main" id="{4645C8F8-2F5C-4F86-8AAA-DB19BF1DC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1548" y="1799454"/>
            <a:ext cx="39886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3200" b="1" dirty="0">
                <a:sym typeface="Symbol" pitchFamily="18" charset="2"/>
              </a:rPr>
              <a:t></a:t>
            </a:r>
            <a:r>
              <a:rPr lang="pt-BR" sz="3200" b="1" baseline="-25000" dirty="0" err="1">
                <a:sym typeface="Symbol" pitchFamily="18" charset="2"/>
              </a:rPr>
              <a:t>fat</a:t>
            </a:r>
            <a:r>
              <a:rPr lang="pt-BR" sz="3200" b="1" dirty="0">
                <a:sym typeface="Symbol" pitchFamily="18" charset="2"/>
              </a:rPr>
              <a:t> = Fat . d . cos 180</a:t>
            </a:r>
            <a:r>
              <a:rPr lang="pt-BR" sz="3200" b="1" baseline="30000" dirty="0">
                <a:sym typeface="Symbol" pitchFamily="18" charset="2"/>
              </a:rPr>
              <a:t>o</a:t>
            </a:r>
          </a:p>
        </p:txBody>
      </p:sp>
      <p:sp>
        <p:nvSpPr>
          <p:cNvPr id="2" name="Chave Direita 1">
            <a:extLst>
              <a:ext uri="{FF2B5EF4-FFF2-40B4-BE49-F238E27FC236}">
                <a16:creationId xmlns:a16="http://schemas.microsoft.com/office/drawing/2014/main" id="{6699A001-76E4-4CDE-BB42-F641E6B56599}"/>
              </a:ext>
            </a:extLst>
          </p:cNvPr>
          <p:cNvSpPr/>
          <p:nvPr/>
        </p:nvSpPr>
        <p:spPr>
          <a:xfrm>
            <a:off x="9407846" y="3261819"/>
            <a:ext cx="573006" cy="3120807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Text Box 13">
            <a:extLst>
              <a:ext uri="{FF2B5EF4-FFF2-40B4-BE49-F238E27FC236}">
                <a16:creationId xmlns:a16="http://schemas.microsoft.com/office/drawing/2014/main" id="{C0E0A255-678E-4350-A231-C1A4DEAC7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0155" y="4324161"/>
            <a:ext cx="181928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srgbClr val="FF5050"/>
                </a:solidFill>
              </a:rPr>
              <a:t>ENERGIA</a:t>
            </a:r>
          </a:p>
          <a:p>
            <a:r>
              <a:rPr lang="pt-BR" sz="2800" b="1" dirty="0">
                <a:solidFill>
                  <a:srgbClr val="FF5050"/>
                </a:solidFill>
              </a:rPr>
              <a:t>MECÂNICA</a:t>
            </a:r>
          </a:p>
        </p:txBody>
      </p:sp>
      <p:sp>
        <p:nvSpPr>
          <p:cNvPr id="31" name="Text Box 6">
            <a:extLst>
              <a:ext uri="{FF2B5EF4-FFF2-40B4-BE49-F238E27FC236}">
                <a16:creationId xmlns:a16="http://schemas.microsoft.com/office/drawing/2014/main" id="{297BD5FC-F111-4C5F-9127-09A54DDDE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6537" y="2467427"/>
            <a:ext cx="4951164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3200" b="1" dirty="0">
                <a:solidFill>
                  <a:srgbClr val="0070C0"/>
                </a:solidFill>
                <a:sym typeface="Symbol" pitchFamily="18" charset="2"/>
              </a:rPr>
              <a:t></a:t>
            </a:r>
            <a:r>
              <a:rPr lang="pt-BR" sz="3200" b="1" baseline="-25000" dirty="0">
                <a:solidFill>
                  <a:srgbClr val="0070C0"/>
                </a:solidFill>
                <a:sym typeface="Symbol" pitchFamily="18" charset="2"/>
              </a:rPr>
              <a:t>força resultante</a:t>
            </a:r>
            <a:r>
              <a:rPr lang="pt-BR" sz="3200" b="1" dirty="0">
                <a:solidFill>
                  <a:srgbClr val="0070C0"/>
                </a:solidFill>
                <a:sym typeface="Symbol" pitchFamily="18" charset="2"/>
              </a:rPr>
              <a:t> = </a:t>
            </a:r>
            <a:r>
              <a:rPr lang="pt-BR" sz="3200" b="1" dirty="0" err="1">
                <a:solidFill>
                  <a:srgbClr val="0070C0"/>
                </a:solidFill>
                <a:sym typeface="Symbol" pitchFamily="18" charset="2"/>
              </a:rPr>
              <a:t>E</a:t>
            </a:r>
            <a:r>
              <a:rPr lang="pt-BR" sz="3200" b="1" baseline="-25000" dirty="0" err="1">
                <a:solidFill>
                  <a:srgbClr val="0070C0"/>
                </a:solidFill>
                <a:sym typeface="Symbol" pitchFamily="18" charset="2"/>
              </a:rPr>
              <a:t>c</a:t>
            </a:r>
            <a:r>
              <a:rPr lang="pt-BR" sz="3200" b="1" baseline="-25000" dirty="0">
                <a:solidFill>
                  <a:srgbClr val="0070C0"/>
                </a:solidFill>
                <a:sym typeface="Symbol" pitchFamily="18" charset="2"/>
              </a:rPr>
              <a:t> final</a:t>
            </a:r>
            <a:r>
              <a:rPr lang="pt-BR" sz="3200" b="1" dirty="0">
                <a:solidFill>
                  <a:srgbClr val="0070C0"/>
                </a:solidFill>
                <a:sym typeface="Symbol" pitchFamily="18" charset="2"/>
              </a:rPr>
              <a:t> – </a:t>
            </a:r>
            <a:r>
              <a:rPr lang="pt-BR" sz="3200" b="1" dirty="0" err="1">
                <a:solidFill>
                  <a:srgbClr val="0070C0"/>
                </a:solidFill>
                <a:sym typeface="Symbol" pitchFamily="18" charset="2"/>
              </a:rPr>
              <a:t>E</a:t>
            </a:r>
            <a:r>
              <a:rPr lang="pt-BR" sz="3200" b="1" baseline="-25000" dirty="0" err="1">
                <a:solidFill>
                  <a:srgbClr val="0070C0"/>
                </a:solidFill>
                <a:sym typeface="Symbol" pitchFamily="18" charset="2"/>
              </a:rPr>
              <a:t>c</a:t>
            </a:r>
            <a:r>
              <a:rPr lang="pt-BR" sz="3200" b="1" baseline="-25000" dirty="0">
                <a:solidFill>
                  <a:srgbClr val="0070C0"/>
                </a:solidFill>
                <a:sym typeface="Symbol" pitchFamily="18" charset="2"/>
              </a:rPr>
              <a:t> inicial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5555449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1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1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1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1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  <p:bldP spid="14" grpId="0"/>
      <p:bldP spid="16" grpId="0"/>
      <p:bldP spid="18" grpId="0"/>
      <p:bldP spid="27" grpId="0"/>
      <p:bldP spid="28" grpId="0"/>
      <p:bldP spid="2" grpId="0" animBg="1"/>
      <p:bldP spid="30" grpId="0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6FCBCC3E-A30B-4D8D-B851-8B2430457890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FÍSICA – MÓDULO 2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DF449B6-9274-44C4-AC86-2DD7642F74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  <p:sp>
        <p:nvSpPr>
          <p:cNvPr id="7" name="Text Box 4">
            <a:extLst>
              <a:ext uri="{FF2B5EF4-FFF2-40B4-BE49-F238E27FC236}">
                <a16:creationId xmlns:a16="http://schemas.microsoft.com/office/drawing/2014/main" id="{B8BF1400-D104-47C6-8BE1-C5905F2B1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00" y="-42435"/>
            <a:ext cx="56518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4800" b="1" dirty="0">
                <a:solidFill>
                  <a:schemeClr val="accent2">
                    <a:lumMod val="75000"/>
                  </a:schemeClr>
                </a:solidFill>
              </a:rPr>
              <a:t>Sistema Conservativo</a:t>
            </a: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AEA4032B-FB31-4D5E-A801-276B40B60F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00" y="2816371"/>
            <a:ext cx="51137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4800" b="1" dirty="0">
                <a:solidFill>
                  <a:schemeClr val="accent2">
                    <a:lumMod val="75000"/>
                  </a:schemeClr>
                </a:solidFill>
              </a:rPr>
              <a:t>Sistema Dissipativo</a:t>
            </a:r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1B0BFFAA-8893-4439-BE79-9A08B5DE8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107" y="2122446"/>
            <a:ext cx="600510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srgbClr val="FF5050"/>
                </a:solidFill>
              </a:rPr>
              <a:t>Não possui atrito nem resistência do ar</a:t>
            </a:r>
          </a:p>
        </p:txBody>
      </p:sp>
      <p:sp>
        <p:nvSpPr>
          <p:cNvPr id="16" name="Text Box 13">
            <a:extLst>
              <a:ext uri="{FF2B5EF4-FFF2-40B4-BE49-F238E27FC236}">
                <a16:creationId xmlns:a16="http://schemas.microsoft.com/office/drawing/2014/main" id="{C461A5E2-BF16-45D0-B902-BF2CA2A8A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6541" y="3999838"/>
            <a:ext cx="7369453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srgbClr val="0070C0"/>
                </a:solidFill>
              </a:rPr>
              <a:t>Energia dissipada = Energia inicial – Energia final</a:t>
            </a:r>
          </a:p>
        </p:txBody>
      </p:sp>
      <p:sp>
        <p:nvSpPr>
          <p:cNvPr id="18" name="Text Box 15">
            <a:extLst>
              <a:ext uri="{FF2B5EF4-FFF2-40B4-BE49-F238E27FC236}">
                <a16:creationId xmlns:a16="http://schemas.microsoft.com/office/drawing/2014/main" id="{94E030EC-BA67-4349-9534-9C5D8411C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107" y="4934697"/>
            <a:ext cx="75484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srgbClr val="FF5050"/>
                </a:solidFill>
              </a:rPr>
              <a:t>Energia dissipada = - Trabalho da força dissipativa</a:t>
            </a:r>
          </a:p>
        </p:txBody>
      </p:sp>
      <p:sp>
        <p:nvSpPr>
          <p:cNvPr id="31" name="Text Box 6">
            <a:extLst>
              <a:ext uri="{FF2B5EF4-FFF2-40B4-BE49-F238E27FC236}">
                <a16:creationId xmlns:a16="http://schemas.microsoft.com/office/drawing/2014/main" id="{297BD5FC-F111-4C5F-9127-09A54DDDE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0729" y="1161423"/>
            <a:ext cx="504176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3200" b="1" dirty="0">
                <a:solidFill>
                  <a:srgbClr val="0070C0"/>
                </a:solidFill>
                <a:sym typeface="Symbol" pitchFamily="18" charset="2"/>
              </a:rPr>
              <a:t>Energia inicial = Energia final</a:t>
            </a:r>
            <a:endParaRPr lang="pt-BR" sz="3200" b="1" baseline="-25000" dirty="0">
              <a:solidFill>
                <a:srgbClr val="0070C0"/>
              </a:solidFill>
              <a:sym typeface="Symbol" pitchFamily="18" charset="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76245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1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1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1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 animBg="1"/>
      <p:bldP spid="18" grpId="0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aixaDeTexto 22">
            <a:extLst>
              <a:ext uri="{FF2B5EF4-FFF2-40B4-BE49-F238E27FC236}">
                <a16:creationId xmlns:a16="http://schemas.microsoft.com/office/drawing/2014/main" id="{9CF2B88C-79A3-4AC0-B79A-F097B0CD5E3A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FÍSICA – MÓDULO 2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8A4DEFB4-64B3-4C77-BB5B-C0335BFC6F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  <p:sp>
        <p:nvSpPr>
          <p:cNvPr id="25" name="Text Box 4">
            <a:extLst>
              <a:ext uri="{FF2B5EF4-FFF2-40B4-BE49-F238E27FC236}">
                <a16:creationId xmlns:a16="http://schemas.microsoft.com/office/drawing/2014/main" id="{0BE07C03-374A-4ED9-8E2E-824A9E811C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809" y="457192"/>
            <a:ext cx="417960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4000" b="1" dirty="0">
                <a:solidFill>
                  <a:schemeClr val="accent2">
                    <a:lumMod val="75000"/>
                  </a:schemeClr>
                </a:solidFill>
              </a:rPr>
              <a:t>Potência Mecânica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 Box 5">
                <a:extLst>
                  <a:ext uri="{FF2B5EF4-FFF2-40B4-BE49-F238E27FC236}">
                    <a16:creationId xmlns:a16="http://schemas.microsoft.com/office/drawing/2014/main" id="{B6F76642-5D39-4376-BF76-CCAD0A575D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3115" y="1794856"/>
                <a:ext cx="5039778" cy="8716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sz="3200" b="1" dirty="0">
                    <a:sym typeface="Symbol" pitchFamily="18" charset="2"/>
                  </a:rPr>
                  <a:t>Potência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200" b="1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pt-BR" sz="3200" b="1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𝒕𝒓𝒂𝒃𝒂𝒍𝒉𝒐</m:t>
                        </m:r>
                        <m:r>
                          <a:rPr lang="pt-BR" sz="3200" b="1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 </m:t>
                        </m:r>
                        <m:r>
                          <a:rPr lang="pt-BR" sz="3200" b="1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𝒐𝒖</m:t>
                        </m:r>
                        <m:r>
                          <a:rPr lang="pt-BR" sz="3200" b="1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 </m:t>
                        </m:r>
                        <m:r>
                          <a:rPr lang="pt-BR" sz="3200" b="1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𝒆𝒏𝒆𝒓𝒈𝒊𝒂</m:t>
                        </m:r>
                      </m:num>
                      <m:den>
                        <m:r>
                          <a:rPr lang="pt-BR" sz="3200" b="1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𝒕𝒆𝒎𝒑𝒐</m:t>
                        </m:r>
                      </m:den>
                    </m:f>
                  </m:oMath>
                </a14:m>
                <a:endParaRPr lang="pt-BR" sz="3200" b="1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26" name="Text Box 5">
                <a:extLst>
                  <a:ext uri="{FF2B5EF4-FFF2-40B4-BE49-F238E27FC236}">
                    <a16:creationId xmlns:a16="http://schemas.microsoft.com/office/drawing/2014/main" id="{B6F76642-5D39-4376-BF76-CCAD0A57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43115" y="1794856"/>
                <a:ext cx="5039778" cy="871649"/>
              </a:xfrm>
              <a:prstGeom prst="rect">
                <a:avLst/>
              </a:prstGeom>
              <a:blipFill>
                <a:blip r:embed="rId5"/>
                <a:stretch>
                  <a:fillRect l="-3023" b="-419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 Box 6">
            <a:extLst>
              <a:ext uri="{FF2B5EF4-FFF2-40B4-BE49-F238E27FC236}">
                <a16:creationId xmlns:a16="http://schemas.microsoft.com/office/drawing/2014/main" id="{5AF4FF05-DBDE-4D2A-BCB1-6002E7ADBF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3115" y="3449957"/>
            <a:ext cx="511768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3200" b="1" dirty="0">
                <a:sym typeface="Symbol" pitchFamily="18" charset="2"/>
              </a:rPr>
              <a:t>Potência = força x velocidade</a:t>
            </a:r>
          </a:p>
        </p:txBody>
      </p:sp>
      <p:sp>
        <p:nvSpPr>
          <p:cNvPr id="28" name="Text Box 4">
            <a:extLst>
              <a:ext uri="{FF2B5EF4-FFF2-40B4-BE49-F238E27FC236}">
                <a16:creationId xmlns:a16="http://schemas.microsoft.com/office/drawing/2014/main" id="{1F09482C-C73A-4A5D-9B64-19C49E58F5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101638"/>
            <a:ext cx="279634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4000" b="1" dirty="0">
                <a:solidFill>
                  <a:schemeClr val="accent2">
                    <a:lumMod val="75000"/>
                  </a:schemeClr>
                </a:solidFill>
              </a:rPr>
              <a:t>Rendimento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 Box 5">
                <a:extLst>
                  <a:ext uri="{FF2B5EF4-FFF2-40B4-BE49-F238E27FC236}">
                    <a16:creationId xmlns:a16="http://schemas.microsoft.com/office/drawing/2014/main" id="{C9C27FCB-8232-4F75-BF0B-BD6AE9D8AA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3115" y="5049065"/>
                <a:ext cx="3383234" cy="8126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sz="3200" b="1" dirty="0">
                    <a:sym typeface="Symbol" pitchFamily="18" charset="2"/>
                  </a:rPr>
                  <a:t>Rendimento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200" b="1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pt-BR" sz="3200" b="1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ú</m:t>
                        </m:r>
                        <m:r>
                          <a:rPr lang="pt-BR" sz="3200" b="1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𝒕𝒊𝒍</m:t>
                        </m:r>
                      </m:num>
                      <m:den>
                        <m:r>
                          <a:rPr lang="pt-BR" sz="3200" b="1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𝒕𝒐𝒕𝒂𝒍</m:t>
                        </m:r>
                      </m:den>
                    </m:f>
                  </m:oMath>
                </a14:m>
                <a:endParaRPr lang="pt-BR" sz="3200" b="1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29" name="Text Box 5">
                <a:extLst>
                  <a:ext uri="{FF2B5EF4-FFF2-40B4-BE49-F238E27FC236}">
                    <a16:creationId xmlns:a16="http://schemas.microsoft.com/office/drawing/2014/main" id="{C9C27FCB-8232-4F75-BF0B-BD6AE9D8AA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43115" y="5049065"/>
                <a:ext cx="3383234" cy="812658"/>
              </a:xfrm>
              <a:prstGeom prst="rect">
                <a:avLst/>
              </a:prstGeom>
              <a:blipFill>
                <a:blip r:embed="rId6"/>
                <a:stretch>
                  <a:fillRect l="-4505" b="-1119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aixaDeTexto 22">
            <a:extLst>
              <a:ext uri="{FF2B5EF4-FFF2-40B4-BE49-F238E27FC236}">
                <a16:creationId xmlns:a16="http://schemas.microsoft.com/office/drawing/2014/main" id="{9CF2B88C-79A3-4AC0-B79A-F097B0CD5E3A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FÍSICA – MÓDULO 2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8A4DEFB4-64B3-4C77-BB5B-C0335BFC6F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  <p:pic>
        <p:nvPicPr>
          <p:cNvPr id="17410" name="Picture 2" descr="Resultado de imagem para dedicaÃ§Ã£o estudo">
            <a:extLst>
              <a:ext uri="{FF2B5EF4-FFF2-40B4-BE49-F238E27FC236}">
                <a16:creationId xmlns:a16="http://schemas.microsoft.com/office/drawing/2014/main" id="{5E876B97-EB90-4783-8125-051FE69CD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458" y="0"/>
            <a:ext cx="6383083" cy="638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175358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259228" y="81155"/>
            <a:ext cx="567354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4000" b="1" dirty="0">
                <a:solidFill>
                  <a:schemeClr val="accent2">
                    <a:lumMod val="75000"/>
                  </a:schemeClr>
                </a:solidFill>
              </a:rPr>
              <a:t>VAMOS FALAR DE FORÇA!</a:t>
            </a:r>
          </a:p>
        </p:txBody>
      </p:sp>
      <p:grpSp>
        <p:nvGrpSpPr>
          <p:cNvPr id="3" name="Grupo 5"/>
          <p:cNvGrpSpPr/>
          <p:nvPr/>
        </p:nvGrpSpPr>
        <p:grpSpPr>
          <a:xfrm>
            <a:off x="-1" y="2428868"/>
            <a:ext cx="12192001" cy="3952882"/>
            <a:chOff x="0" y="2428868"/>
            <a:chExt cx="9144000" cy="3000396"/>
          </a:xfrm>
        </p:grpSpPr>
        <p:pic>
          <p:nvPicPr>
            <p:cNvPr id="139266" name="Picture 2" descr="http://4.bp.blogspot.com/_VeNKNqPqdyI/S9otG44sEOI/AAAAAAAAAME/8VxATdglDN8/s320/tirinha1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2428868"/>
              <a:ext cx="9091200" cy="3000396"/>
            </a:xfrm>
            <a:prstGeom prst="rect">
              <a:avLst/>
            </a:prstGeom>
            <a:noFill/>
          </p:spPr>
        </p:pic>
        <p:sp>
          <p:nvSpPr>
            <p:cNvPr id="4" name="Retângulo 3"/>
            <p:cNvSpPr/>
            <p:nvPr/>
          </p:nvSpPr>
          <p:spPr bwMode="auto">
            <a:xfrm>
              <a:off x="0" y="2500306"/>
              <a:ext cx="9144000" cy="50006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3000" b="1">
                <a:latin typeface="Arial" charset="0"/>
              </a:endParaRPr>
            </a:p>
          </p:txBody>
        </p:sp>
      </p:grpSp>
      <p:sp>
        <p:nvSpPr>
          <p:cNvPr id="5" name="CaixaDeTexto 4"/>
          <p:cNvSpPr txBox="1"/>
          <p:nvPr/>
        </p:nvSpPr>
        <p:spPr>
          <a:xfrm>
            <a:off x="-1" y="775896"/>
            <a:ext cx="77969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b="1" i="1" dirty="0">
                <a:solidFill>
                  <a:srgbClr val="7030A0"/>
                </a:solidFill>
              </a:rPr>
              <a:t>PRIMEIRA LEI DE NEWTON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E868FEF-C990-4970-9148-42AAE366779E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FÍSICA – MÓDULO 2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6182A5C-F1A8-483F-8D68-498D528CAF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  <p:pic>
        <p:nvPicPr>
          <p:cNvPr id="11266" name="Picture 2" descr="Resultado de imagem para PRIMEIRA LEI DE NEWTON">
            <a:extLst>
              <a:ext uri="{FF2B5EF4-FFF2-40B4-BE49-F238E27FC236}">
                <a16:creationId xmlns:a16="http://schemas.microsoft.com/office/drawing/2014/main" id="{AD82F8EA-56D9-457C-9244-1E92CE802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6" y="2852738"/>
            <a:ext cx="12201163" cy="337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204487"/>
            <a:ext cx="77578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b="1" i="1" dirty="0">
                <a:solidFill>
                  <a:schemeClr val="accent2">
                    <a:lumMod val="75000"/>
                  </a:schemeClr>
                </a:solidFill>
              </a:rPr>
              <a:t>SEGUNDA LEI DE NEWTON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A1F36CF-D5A2-4971-B9FF-49D57CEC2CF1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FÍSICA – MÓDULO 2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B2D8D3E-A1AE-4A02-832A-DF7C4AD409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  <p:pic>
        <p:nvPicPr>
          <p:cNvPr id="10242" name="Picture 2" descr="Resultado de imagem para SEGUNDA LEI DE NEWTON">
            <a:extLst>
              <a:ext uri="{FF2B5EF4-FFF2-40B4-BE49-F238E27FC236}">
                <a16:creationId xmlns:a16="http://schemas.microsoft.com/office/drawing/2014/main" id="{C2314A0B-3AEC-4286-B19B-B28121830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430" y="1262601"/>
            <a:ext cx="9247140" cy="4998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42345" y="272726"/>
            <a:ext cx="76732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b="1" i="1" dirty="0">
                <a:solidFill>
                  <a:schemeClr val="accent2">
                    <a:lumMod val="75000"/>
                  </a:schemeClr>
                </a:solidFill>
              </a:rPr>
              <a:t>TERCEIRA LEI DE NEWTON</a:t>
            </a:r>
          </a:p>
        </p:txBody>
      </p:sp>
      <p:pic>
        <p:nvPicPr>
          <p:cNvPr id="153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37" y="2074460"/>
            <a:ext cx="12170720" cy="3971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693B81DC-D202-4335-98CD-B3B26B833849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FÍSICA – MÓDULO 2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795F764-0C69-43E1-8725-0D76AD44B4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693B81DC-D202-4335-98CD-B3B26B833849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FÍSICA – MÓDULO 2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795F764-0C69-43E1-8725-0D76AD44B4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  <p:pic>
        <p:nvPicPr>
          <p:cNvPr id="14338" name="Picture 2" descr="Resultado de imagem para LEIS DE NEWTON">
            <a:extLst>
              <a:ext uri="{FF2B5EF4-FFF2-40B4-BE49-F238E27FC236}">
                <a16:creationId xmlns:a16="http://schemas.microsoft.com/office/drawing/2014/main" id="{690D822C-5B91-4504-A391-3A9845F61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81025"/>
            <a:ext cx="9144000" cy="569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455052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2043113" y="1216025"/>
            <a:ext cx="732360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</a:rPr>
              <a:t>EM GERAL:</a:t>
            </a:r>
          </a:p>
          <a:p>
            <a:r>
              <a:rPr lang="pt-BR" sz="2400" b="1" dirty="0">
                <a:solidFill>
                  <a:srgbClr val="FF0000"/>
                </a:solidFill>
              </a:rPr>
              <a:t>	Força = massa X aceleração</a:t>
            </a:r>
          </a:p>
          <a:p>
            <a:r>
              <a:rPr lang="pt-BR" sz="2400" b="1" dirty="0">
                <a:solidFill>
                  <a:srgbClr val="FF0000"/>
                </a:solidFill>
              </a:rPr>
              <a:t>Porém:</a:t>
            </a:r>
          </a:p>
          <a:p>
            <a:r>
              <a:rPr lang="pt-BR" sz="2400" b="1" dirty="0">
                <a:solidFill>
                  <a:srgbClr val="FF0000"/>
                </a:solidFill>
              </a:rPr>
              <a:t>	Peso = massa X aceleração da gravidade</a:t>
            </a:r>
          </a:p>
          <a:p>
            <a:r>
              <a:rPr lang="pt-BR" sz="2400" b="1" dirty="0">
                <a:solidFill>
                  <a:srgbClr val="FF0000"/>
                </a:solidFill>
              </a:rPr>
              <a:t>	Força centrípeta = massa X aceleração centrípeta</a:t>
            </a:r>
          </a:p>
          <a:p>
            <a:r>
              <a:rPr lang="pt-BR" sz="2400" b="1" dirty="0">
                <a:solidFill>
                  <a:srgbClr val="FF0000"/>
                </a:solidFill>
              </a:rPr>
              <a:t>	Força de atrito = coeficiente de atrito X normal</a:t>
            </a:r>
          </a:p>
          <a:p>
            <a:r>
              <a:rPr lang="pt-BR" sz="2400" b="1" dirty="0">
                <a:solidFill>
                  <a:srgbClr val="FF0000"/>
                </a:solidFill>
              </a:rPr>
              <a:t>	Força elástica = constante elástica X deformação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5611814" y="3789364"/>
            <a:ext cx="5084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400"/>
              <a:t>ou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3051176" y="4427539"/>
            <a:ext cx="143520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3200" b="1"/>
              <a:t>P = m.g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2927351" y="5516564"/>
            <a:ext cx="20875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 sz="3200" b="1"/>
              <a:t>F</a:t>
            </a:r>
            <a:r>
              <a:rPr lang="pt-BR" sz="3200" b="1" baseline="-25000"/>
              <a:t>at</a:t>
            </a:r>
            <a:r>
              <a:rPr lang="pt-BR" sz="3200" b="1"/>
              <a:t> = </a:t>
            </a:r>
            <a:r>
              <a:rPr lang="pt-BR" sz="3200" b="1">
                <a:sym typeface="Symbol" pitchFamily="18" charset="2"/>
              </a:rPr>
              <a:t></a:t>
            </a:r>
            <a:r>
              <a:rPr lang="pt-BR" sz="3200" b="1"/>
              <a:t>.N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6383338" y="5734050"/>
            <a:ext cx="2089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 sz="3200" b="1"/>
              <a:t>F</a:t>
            </a:r>
            <a:r>
              <a:rPr lang="pt-BR" sz="3200" b="1" baseline="-25000"/>
              <a:t>el</a:t>
            </a:r>
            <a:r>
              <a:rPr lang="pt-BR" sz="3200" b="1"/>
              <a:t> = k.x</a:t>
            </a:r>
          </a:p>
        </p:txBody>
      </p:sp>
      <p:graphicFrame>
        <p:nvGraphicFramePr>
          <p:cNvPr id="12299" name="Object 11"/>
          <p:cNvGraphicFramePr>
            <a:graphicFrameLocks noChangeAspect="1"/>
          </p:cNvGraphicFramePr>
          <p:nvPr/>
        </p:nvGraphicFramePr>
        <p:xfrm>
          <a:off x="6383338" y="4032250"/>
          <a:ext cx="2139950" cy="128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4" imgW="698400" imgH="419040" progId="Equation.3">
                  <p:embed/>
                </p:oleObj>
              </mc:Choice>
              <mc:Fallback>
                <p:oleObj name="Equation" r:id="rId4" imgW="698400" imgH="419040" progId="Equation.3">
                  <p:embed/>
                  <p:pic>
                    <p:nvPicPr>
                      <p:cNvPr id="1229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3338" y="4032250"/>
                        <a:ext cx="2139950" cy="1284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3095604" y="-86993"/>
            <a:ext cx="54440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/>
              <a:t>TIPOS DE FORÇA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3210CD8-35BC-4F9C-989F-D1B443631D8D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FÍSICA – MÓDULO 2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73A473BA-6F8F-4EE8-A3D2-B2CC635529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2294" grpId="0"/>
      <p:bldP spid="12295" grpId="0"/>
      <p:bldP spid="12296" grpId="0"/>
      <p:bldP spid="1229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Tijolo na horizontal"/>
          <p:cNvSpPr>
            <a:spLocks noChangeArrowheads="1"/>
          </p:cNvSpPr>
          <p:nvPr/>
        </p:nvSpPr>
        <p:spPr bwMode="auto">
          <a:xfrm>
            <a:off x="2279651" y="2414589"/>
            <a:ext cx="7777163" cy="2232025"/>
          </a:xfrm>
          <a:prstGeom prst="rtTriangle">
            <a:avLst/>
          </a:prstGeom>
          <a:pattFill prst="horzBrick">
            <a:fgClr>
              <a:schemeClr val="tx1"/>
            </a:fgClr>
            <a:bgClr>
              <a:srgbClr val="FF9999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387" name="Rectangle 3" descr="Mármore branco"/>
          <p:cNvSpPr>
            <a:spLocks noChangeArrowheads="1"/>
          </p:cNvSpPr>
          <p:nvPr/>
        </p:nvSpPr>
        <p:spPr bwMode="auto">
          <a:xfrm rot="946827">
            <a:off x="4283075" y="2166938"/>
            <a:ext cx="1511300" cy="1008062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>
            <a:off x="5016500" y="2773364"/>
            <a:ext cx="0" cy="22320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419601" y="4875214"/>
            <a:ext cx="11804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3600" b="1" dirty="0"/>
              <a:t>PESO</a:t>
            </a:r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5303839" y="2773363"/>
            <a:ext cx="1368425" cy="431800"/>
          </a:xfrm>
          <a:prstGeom prst="line">
            <a:avLst/>
          </a:prstGeom>
          <a:noFill/>
          <a:ln w="57150">
            <a:solidFill>
              <a:srgbClr val="66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6619875" y="2974975"/>
            <a:ext cx="18254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800" b="1" i="1" dirty="0"/>
              <a:t>P</a:t>
            </a:r>
            <a:r>
              <a:rPr lang="pt-BR" sz="2800" b="1" i="1" baseline="-25000" dirty="0"/>
              <a:t>X</a:t>
            </a:r>
            <a:r>
              <a:rPr lang="pt-BR" sz="2800" b="1" i="1" dirty="0"/>
              <a:t> = </a:t>
            </a:r>
            <a:r>
              <a:rPr lang="pt-BR" sz="2800" b="1" i="1" dirty="0" err="1"/>
              <a:t>P.sen</a:t>
            </a:r>
            <a:r>
              <a:rPr lang="pt-BR" sz="2800" b="1" i="1" dirty="0">
                <a:sym typeface="Symbol" pitchFamily="18" charset="2"/>
              </a:rPr>
              <a:t></a:t>
            </a:r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 flipH="1">
            <a:off x="4491039" y="2701925"/>
            <a:ext cx="504825" cy="1735138"/>
          </a:xfrm>
          <a:prstGeom prst="line">
            <a:avLst/>
          </a:prstGeom>
          <a:noFill/>
          <a:ln w="57150">
            <a:solidFill>
              <a:srgbClr val="66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4151313" y="4573588"/>
            <a:ext cx="17915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800" b="1" i="1" dirty="0"/>
              <a:t>P</a:t>
            </a:r>
            <a:r>
              <a:rPr lang="pt-BR" sz="2800" b="1" i="1" baseline="-25000" dirty="0"/>
              <a:t>Y</a:t>
            </a:r>
            <a:r>
              <a:rPr lang="pt-BR" sz="2800" b="1" i="1" dirty="0"/>
              <a:t> = </a:t>
            </a:r>
            <a:r>
              <a:rPr lang="pt-BR" sz="2800" b="1" i="1" dirty="0" err="1"/>
              <a:t>P.cos</a:t>
            </a:r>
            <a:r>
              <a:rPr lang="pt-BR" sz="2800" b="1" i="1" dirty="0">
                <a:sym typeface="Symbol" pitchFamily="18" charset="2"/>
              </a:rPr>
              <a:t></a:t>
            </a:r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 flipV="1">
            <a:off x="4943476" y="1176339"/>
            <a:ext cx="504825" cy="1728787"/>
          </a:xfrm>
          <a:prstGeom prst="line">
            <a:avLst/>
          </a:prstGeom>
          <a:noFill/>
          <a:ln w="57150">
            <a:solidFill>
              <a:srgbClr val="66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5405438" y="917575"/>
            <a:ext cx="13003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800" b="1"/>
              <a:t>Normal</a:t>
            </a:r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 flipH="1" flipV="1">
            <a:off x="3405186" y="2287588"/>
            <a:ext cx="1158878" cy="337480"/>
          </a:xfrm>
          <a:prstGeom prst="line">
            <a:avLst/>
          </a:prstGeom>
          <a:noFill/>
          <a:ln w="57150">
            <a:solidFill>
              <a:srgbClr val="66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2927351" y="1557338"/>
            <a:ext cx="6395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800" b="1"/>
              <a:t>Fat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40B943B5-70AE-4ED4-BA7B-801067F8F41B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FÍSICA – MÓDULO 2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9C7B5A38-6066-4DF1-9F9A-5B190434E8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  <p:bldP spid="16388" grpId="1" animBg="1"/>
      <p:bldP spid="16389" grpId="0"/>
      <p:bldP spid="16389" grpId="1"/>
      <p:bldP spid="16390" grpId="0" animBg="1"/>
      <p:bldP spid="16391" grpId="0"/>
      <p:bldP spid="16392" grpId="0" animBg="1"/>
      <p:bldP spid="16393" grpId="0"/>
      <p:bldP spid="16394" grpId="0" animBg="1"/>
      <p:bldP spid="16395" grpId="0"/>
      <p:bldP spid="16396" grpId="0" animBg="1"/>
      <p:bldP spid="1639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2"/>
          <p:cNvSpPr>
            <a:spLocks noChangeShapeType="1"/>
          </p:cNvSpPr>
          <p:nvPr/>
        </p:nvSpPr>
        <p:spPr bwMode="auto">
          <a:xfrm>
            <a:off x="2640013" y="4149725"/>
            <a:ext cx="7200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7411" name="Rectangle 3" descr="Saco de papel"/>
          <p:cNvSpPr>
            <a:spLocks noChangeArrowheads="1"/>
          </p:cNvSpPr>
          <p:nvPr/>
        </p:nvSpPr>
        <p:spPr bwMode="auto">
          <a:xfrm>
            <a:off x="5232401" y="3141663"/>
            <a:ext cx="1368425" cy="1008062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640014" y="2492375"/>
            <a:ext cx="2592387" cy="1657350"/>
            <a:chOff x="703" y="1570"/>
            <a:chExt cx="1633" cy="1044"/>
          </a:xfrm>
        </p:grpSpPr>
        <p:sp>
          <p:nvSpPr>
            <p:cNvPr id="17413" name="Rectangle 5" descr="Mármore branco"/>
            <p:cNvSpPr>
              <a:spLocks noChangeArrowheads="1"/>
            </p:cNvSpPr>
            <p:nvPr/>
          </p:nvSpPr>
          <p:spPr bwMode="auto">
            <a:xfrm>
              <a:off x="1565" y="1570"/>
              <a:ext cx="771" cy="1044"/>
            </a:xfrm>
            <a:prstGeom prst="rect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414" name="Line 6"/>
            <p:cNvSpPr>
              <a:spLocks noChangeShapeType="1"/>
            </p:cNvSpPr>
            <p:nvPr/>
          </p:nvSpPr>
          <p:spPr bwMode="auto">
            <a:xfrm>
              <a:off x="703" y="2160"/>
              <a:ext cx="81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7415" name="Text Box 7"/>
            <p:cNvSpPr txBox="1">
              <a:spLocks noChangeArrowheads="1"/>
            </p:cNvSpPr>
            <p:nvPr/>
          </p:nvSpPr>
          <p:spPr bwMode="auto">
            <a:xfrm>
              <a:off x="735" y="1868"/>
              <a:ext cx="54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pt-BR" sz="2400" b="1"/>
                <a:t>Força</a:t>
              </a:r>
            </a:p>
          </p:txBody>
        </p:sp>
      </p:grpSp>
      <p:sp>
        <p:nvSpPr>
          <p:cNvPr id="17416" name="Line 8"/>
          <p:cNvSpPr>
            <a:spLocks noChangeShapeType="1"/>
          </p:cNvSpPr>
          <p:nvPr/>
        </p:nvSpPr>
        <p:spPr bwMode="auto">
          <a:xfrm>
            <a:off x="3359150" y="3500439"/>
            <a:ext cx="0" cy="151288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2879726" y="4868864"/>
            <a:ext cx="7872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400" b="1"/>
              <a:t>Peso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 flipV="1">
            <a:off x="3359150" y="2060576"/>
            <a:ext cx="0" cy="13684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2844801" y="1628776"/>
            <a:ext cx="11384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400" b="1"/>
              <a:t>Normal</a:t>
            </a:r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>
            <a:off x="8358823" y="3619500"/>
            <a:ext cx="0" cy="15128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7879399" y="4987926"/>
            <a:ext cx="7872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400" b="1"/>
              <a:t>Peso</a:t>
            </a:r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V="1">
            <a:off x="8358823" y="2179639"/>
            <a:ext cx="0" cy="13684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7844474" y="1747839"/>
            <a:ext cx="11384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400" b="1"/>
              <a:t>Normal</a:t>
            </a:r>
          </a:p>
        </p:txBody>
      </p:sp>
      <p:sp>
        <p:nvSpPr>
          <p:cNvPr id="17424" name="Line 16"/>
          <p:cNvSpPr>
            <a:spLocks noChangeShapeType="1"/>
          </p:cNvSpPr>
          <p:nvPr/>
        </p:nvSpPr>
        <p:spPr bwMode="auto">
          <a:xfrm flipH="1">
            <a:off x="4008438" y="3414713"/>
            <a:ext cx="122555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4276725" y="2765426"/>
            <a:ext cx="14605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t-BR" sz="2000" b="1"/>
              <a:t>Força do menor sobre o maior</a:t>
            </a:r>
          </a:p>
        </p:txBody>
      </p:sp>
      <p:sp>
        <p:nvSpPr>
          <p:cNvPr id="17426" name="Line 18"/>
          <p:cNvSpPr>
            <a:spLocks noChangeShapeType="1"/>
          </p:cNvSpPr>
          <p:nvPr/>
        </p:nvSpPr>
        <p:spPr bwMode="auto">
          <a:xfrm>
            <a:off x="6473825" y="3630613"/>
            <a:ext cx="122555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7427" name="Text Box 19"/>
          <p:cNvSpPr txBox="1">
            <a:spLocks noChangeArrowheads="1"/>
          </p:cNvSpPr>
          <p:nvPr/>
        </p:nvSpPr>
        <p:spPr bwMode="auto">
          <a:xfrm flipH="1">
            <a:off x="6167438" y="2981326"/>
            <a:ext cx="14605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t-BR" sz="2000" b="1"/>
              <a:t>Força do maior sobre o menor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D3FDDCB8-F04F-4423-A322-A77F8AAA404A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FÍSICA – MÓDULO 2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D41A5406-8932-49D6-9889-C080C14BBE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48148E-6 L 0.20091 -1.48148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0532 L -0.09961 7.40741E-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nimBg="1"/>
      <p:bldP spid="17416" grpId="0" animBg="1"/>
      <p:bldP spid="17417" grpId="0"/>
      <p:bldP spid="17418" grpId="0" animBg="1"/>
      <p:bldP spid="17419" grpId="0"/>
      <p:bldP spid="17420" grpId="0" animBg="1"/>
      <p:bldP spid="17421" grpId="0"/>
      <p:bldP spid="17422" grpId="0" animBg="1"/>
      <p:bldP spid="17423" grpId="0"/>
      <p:bldP spid="17424" grpId="0" animBg="1"/>
      <p:bldP spid="17425" grpId="0"/>
      <p:bldP spid="17426" grpId="0" animBg="1"/>
      <p:bldP spid="174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87809" y="457192"/>
            <a:ext cx="63610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4000" b="1" dirty="0">
                <a:solidFill>
                  <a:schemeClr val="accent2">
                    <a:lumMod val="75000"/>
                  </a:schemeClr>
                </a:solidFill>
              </a:rPr>
              <a:t>Não podemos esquecer!!!!!!!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594646" y="1664252"/>
            <a:ext cx="989709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pt-BR" sz="2400" b="1" dirty="0"/>
              <a:t>Corpo em </a:t>
            </a:r>
            <a:r>
              <a:rPr lang="pt-BR" sz="2400" b="1" dirty="0" err="1"/>
              <a:t>equilíbio</a:t>
            </a:r>
            <a:r>
              <a:rPr lang="pt-BR" sz="2400" b="1" dirty="0"/>
              <a:t>:	Força resultante nula aceleração nula</a:t>
            </a:r>
          </a:p>
          <a:p>
            <a:endParaRPr lang="pt-BR" sz="2400" b="1" dirty="0"/>
          </a:p>
          <a:p>
            <a:r>
              <a:rPr lang="pt-BR" sz="2400" b="1" dirty="0"/>
              <a:t>O corpo está:</a:t>
            </a:r>
          </a:p>
          <a:p>
            <a:r>
              <a:rPr lang="pt-BR" sz="2400" b="1" dirty="0"/>
              <a:t>		Repouso ou movimento retilíneo uniforme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3865630" y="4870582"/>
            <a:ext cx="52867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3600" b="1" dirty="0" err="1"/>
              <a:t>F</a:t>
            </a:r>
            <a:r>
              <a:rPr lang="pt-BR" sz="3600" b="1" baseline="-25000" dirty="0" err="1"/>
              <a:t>r</a:t>
            </a:r>
            <a:r>
              <a:rPr lang="pt-BR" sz="3600" b="1" dirty="0"/>
              <a:t> = MASSA x ACELERAÇÃO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B2AE111-214D-4B97-8F21-B13380F76628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FÍSICA – MÓDULO 2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7463E61-F8DC-45A2-8687-F89870AFD4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8818B922-3C76-4745-A0B3-63AF8C264BFE}"/>
              </a:ext>
            </a:extLst>
          </p:cNvPr>
          <p:cNvSpPr txBox="1"/>
          <p:nvPr/>
        </p:nvSpPr>
        <p:spPr>
          <a:xfrm>
            <a:off x="594646" y="4068417"/>
            <a:ext cx="5179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latin typeface="Arial Black" panose="020B0A04020102020204" pitchFamily="34" charset="0"/>
              </a:rPr>
              <a:t>Se não estiver em equilíbrio...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1|3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6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6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6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8.8|5.4|5.3|6.2|6.1|2.9|3.1|8|3.1|3.5|2.2|3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8.8|5.4|5.3|6.2|6.1|2.9|3.1|8|3.1|3.5|2.2|3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1|5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5|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5|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47.4|0.7|1.3|1.7|3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1.5|6.7|1.3|1.4|5|1.5|4.5|2.8|1.2|1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.5|0.8|0.6|0.8|0.6|2.7|2.3|1.7|0.8|0.9|0.8|1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|16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8.9|2.3|3.1|3.4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354</Words>
  <Application>Microsoft Office PowerPoint</Application>
  <PresentationFormat>Widescreen</PresentationFormat>
  <Paragraphs>89</Paragraphs>
  <Slides>15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6" baseType="lpstr">
      <vt:lpstr>Algerian</vt:lpstr>
      <vt:lpstr>Arial</vt:lpstr>
      <vt:lpstr>Arial Black</vt:lpstr>
      <vt:lpstr>Calibri</vt:lpstr>
      <vt:lpstr>Calibri Light</vt:lpstr>
      <vt:lpstr>Cambria Math</vt:lpstr>
      <vt:lpstr>Palace Script MT</vt:lpstr>
      <vt:lpstr>Symbol</vt:lpstr>
      <vt:lpstr>Wingdings</vt:lpstr>
      <vt:lpstr>Tema do Office</vt:lpstr>
      <vt:lpstr>Equation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estefânio franco maciel</dc:creator>
  <cp:lastModifiedBy>estefânio franco maciel</cp:lastModifiedBy>
  <cp:revision>5</cp:revision>
  <dcterms:created xsi:type="dcterms:W3CDTF">2018-08-22T13:51:37Z</dcterms:created>
  <dcterms:modified xsi:type="dcterms:W3CDTF">2018-08-24T18:09:53Z</dcterms:modified>
</cp:coreProperties>
</file>