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8" r:id="rId3"/>
    <p:sldId id="278" r:id="rId4"/>
    <p:sldId id="283" r:id="rId5"/>
    <p:sldId id="284" r:id="rId6"/>
    <p:sldId id="256" r:id="rId7"/>
    <p:sldId id="279" r:id="rId8"/>
    <p:sldId id="280" r:id="rId9"/>
    <p:sldId id="281" r:id="rId10"/>
    <p:sldId id="282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5" r:id="rId20"/>
    <p:sldId id="296" r:id="rId21"/>
    <p:sldId id="294" r:id="rId22"/>
    <p:sldId id="285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512"/>
    <a:srgbClr val="575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55980-46E3-4CD6-8056-D4412DB81308}" v="368" dt="2018-08-15T13:37:49.7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fânio franco maciel" userId="259ff5323b21ecc1" providerId="LiveId" clId="{02955980-46E3-4CD6-8056-D4412DB81308}"/>
    <pc:docChg chg="undo custSel addSld modSld sldOrd modMainMaster">
      <pc:chgData name="estefânio franco maciel" userId="259ff5323b21ecc1" providerId="LiveId" clId="{02955980-46E3-4CD6-8056-D4412DB81308}" dt="2018-08-15T13:37:49.743" v="365"/>
      <pc:docMkLst>
        <pc:docMk/>
      </pc:docMkLst>
      <pc:sldChg chg="modAnim">
        <pc:chgData name="estefânio franco maciel" userId="259ff5323b21ecc1" providerId="LiveId" clId="{02955980-46E3-4CD6-8056-D4412DB81308}" dt="2018-08-15T13:15:27.574" v="226"/>
        <pc:sldMkLst>
          <pc:docMk/>
          <pc:sldMk cId="1369053310" sldId="284"/>
        </pc:sldMkLst>
      </pc:sldChg>
      <pc:sldChg chg="addSp modSp ord modAnim">
        <pc:chgData name="estefânio franco maciel" userId="259ff5323b21ecc1" providerId="LiveId" clId="{02955980-46E3-4CD6-8056-D4412DB81308}" dt="2018-08-15T13:37:49.743" v="365"/>
        <pc:sldMkLst>
          <pc:docMk/>
          <pc:sldMk cId="2308492242" sldId="285"/>
        </pc:sldMkLst>
        <pc:spChg chg="add mod">
          <ac:chgData name="estefânio franco maciel" userId="259ff5323b21ecc1" providerId="LiveId" clId="{02955980-46E3-4CD6-8056-D4412DB81308}" dt="2018-08-15T13:37:27.629" v="364" actId="1035"/>
          <ac:spMkLst>
            <pc:docMk/>
            <pc:sldMk cId="2308492242" sldId="285"/>
            <ac:spMk id="2" creationId="{78B38958-D62E-43AD-8453-6DA03399F11C}"/>
          </ac:spMkLst>
        </pc:spChg>
        <pc:picChg chg="add mod">
          <ac:chgData name="estefânio franco maciel" userId="259ff5323b21ecc1" providerId="LiveId" clId="{02955980-46E3-4CD6-8056-D4412DB81308}" dt="2018-08-15T13:36:24.445" v="345" actId="14100"/>
          <ac:picMkLst>
            <pc:docMk/>
            <pc:sldMk cId="2308492242" sldId="285"/>
            <ac:picMk id="5122" creationId="{F34C3153-1A53-4DDB-9E8E-D58EF15A3562}"/>
          </ac:picMkLst>
        </pc:picChg>
      </pc:sldChg>
      <pc:sldChg chg="setBg">
        <pc:chgData name="estefânio franco maciel" userId="259ff5323b21ecc1" providerId="LiveId" clId="{02955980-46E3-4CD6-8056-D4412DB81308}" dt="2018-08-15T13:26:04.065" v="340"/>
        <pc:sldMkLst>
          <pc:docMk/>
          <pc:sldMk cId="2278178079" sldId="289"/>
        </pc:sldMkLst>
      </pc:sldChg>
      <pc:sldChg chg="addSp delSp modSp modAnim">
        <pc:chgData name="estefânio franco maciel" userId="259ff5323b21ecc1" providerId="LiveId" clId="{02955980-46E3-4CD6-8056-D4412DB81308}" dt="2018-08-15T12:59:03.299" v="94"/>
        <pc:sldMkLst>
          <pc:docMk/>
          <pc:sldMk cId="3012452643" sldId="295"/>
        </pc:sldMkLst>
        <pc:spChg chg="add mod">
          <ac:chgData name="estefânio franco maciel" userId="259ff5323b21ecc1" providerId="LiveId" clId="{02955980-46E3-4CD6-8056-D4412DB81308}" dt="2018-08-15T12:58:34.419" v="80" actId="1076"/>
          <ac:spMkLst>
            <pc:docMk/>
            <pc:sldMk cId="3012452643" sldId="295"/>
            <ac:spMk id="2" creationId="{FA7C4CF2-D410-455E-BFF8-EBF09D5E6BF1}"/>
          </ac:spMkLst>
        </pc:spChg>
        <pc:spChg chg="add del mod">
          <ac:chgData name="estefânio franco maciel" userId="259ff5323b21ecc1" providerId="LiveId" clId="{02955980-46E3-4CD6-8056-D4412DB81308}" dt="2018-08-15T12:58:08.687" v="53" actId="767"/>
          <ac:spMkLst>
            <pc:docMk/>
            <pc:sldMk cId="3012452643" sldId="295"/>
            <ac:spMk id="3" creationId="{3C275E7C-B78C-46C4-9B31-B779212672E4}"/>
          </ac:spMkLst>
        </pc:spChg>
        <pc:spChg chg="add mod">
          <ac:chgData name="estefânio franco maciel" userId="259ff5323b21ecc1" providerId="LiveId" clId="{02955980-46E3-4CD6-8056-D4412DB81308}" dt="2018-08-15T12:55:58.137" v="12" actId="2711"/>
          <ac:spMkLst>
            <pc:docMk/>
            <pc:sldMk cId="3012452643" sldId="295"/>
            <ac:spMk id="8" creationId="{28105D50-FE45-4BF7-9FBF-F19EC4799EBF}"/>
          </ac:spMkLst>
        </pc:spChg>
        <pc:spChg chg="add mod">
          <ac:chgData name="estefânio franco maciel" userId="259ff5323b21ecc1" providerId="LiveId" clId="{02955980-46E3-4CD6-8056-D4412DB81308}" dt="2018-08-15T12:58:58.506" v="93" actId="14100"/>
          <ac:spMkLst>
            <pc:docMk/>
            <pc:sldMk cId="3012452643" sldId="295"/>
            <ac:spMk id="9" creationId="{551D3CF6-F371-4DF1-A60F-A5C388788146}"/>
          </ac:spMkLst>
        </pc:spChg>
        <pc:picChg chg="add del mod modCrop">
          <ac:chgData name="estefânio franco maciel" userId="259ff5323b21ecc1" providerId="LiveId" clId="{02955980-46E3-4CD6-8056-D4412DB81308}" dt="2018-08-15T12:55:17.744" v="6"/>
          <ac:picMkLst>
            <pc:docMk/>
            <pc:sldMk cId="3012452643" sldId="295"/>
            <ac:picMk id="6" creationId="{69086EF4-548D-4584-9893-5D64426D8676}"/>
          </ac:picMkLst>
        </pc:picChg>
        <pc:picChg chg="add">
          <ac:chgData name="estefânio franco maciel" userId="259ff5323b21ecc1" providerId="LiveId" clId="{02955980-46E3-4CD6-8056-D4412DB81308}" dt="2018-08-15T12:55:18.916" v="7"/>
          <ac:picMkLst>
            <pc:docMk/>
            <pc:sldMk cId="3012452643" sldId="295"/>
            <ac:picMk id="7" creationId="{DE63ADC0-E298-4CE7-A29F-B35463F1AA41}"/>
          </ac:picMkLst>
        </pc:picChg>
      </pc:sldChg>
      <pc:sldChg chg="addSp delSp modSp add setFolMasterAnim delAnim modAnim">
        <pc:chgData name="estefânio franco maciel" userId="259ff5323b21ecc1" providerId="LiveId" clId="{02955980-46E3-4CD6-8056-D4412DB81308}" dt="2018-08-15T13:13:31.927" v="224"/>
        <pc:sldMkLst>
          <pc:docMk/>
          <pc:sldMk cId="0" sldId="296"/>
        </pc:sldMkLst>
        <pc:spChg chg="add del mod">
          <ac:chgData name="estefânio franco maciel" userId="259ff5323b21ecc1" providerId="LiveId" clId="{02955980-46E3-4CD6-8056-D4412DB81308}" dt="2018-08-15T13:02:21.345" v="95" actId="478"/>
          <ac:spMkLst>
            <pc:docMk/>
            <pc:sldMk cId="0" sldId="296"/>
            <ac:spMk id="2" creationId="{C6109D12-EBFB-4A1E-8911-E3B59D5B66F4}"/>
          </ac:spMkLst>
        </pc:spChg>
        <pc:spChg chg="add mod">
          <ac:chgData name="estefânio franco maciel" userId="259ff5323b21ecc1" providerId="LiveId" clId="{02955980-46E3-4CD6-8056-D4412DB81308}" dt="2018-08-15T13:04:08.395" v="110" actId="208"/>
          <ac:spMkLst>
            <pc:docMk/>
            <pc:sldMk cId="0" sldId="296"/>
            <ac:spMk id="4" creationId="{8E79A7BE-3204-4EA4-AACE-E5675F5BC228}"/>
          </ac:spMkLst>
        </pc:spChg>
        <pc:spChg chg="add mod">
          <ac:chgData name="estefânio franco maciel" userId="259ff5323b21ecc1" providerId="LiveId" clId="{02955980-46E3-4CD6-8056-D4412DB81308}" dt="2018-08-15T13:05:23.775" v="144" actId="208"/>
          <ac:spMkLst>
            <pc:docMk/>
            <pc:sldMk cId="0" sldId="296"/>
            <ac:spMk id="6" creationId="{9FF7C9F4-AD4B-4287-9097-82F9B291D20F}"/>
          </ac:spMkLst>
        </pc:spChg>
        <pc:spChg chg="add mod">
          <ac:chgData name="estefânio franco maciel" userId="259ff5323b21ecc1" providerId="LiveId" clId="{02955980-46E3-4CD6-8056-D4412DB81308}" dt="2018-08-15T13:12:40.085" v="217" actId="1076"/>
          <ac:spMkLst>
            <pc:docMk/>
            <pc:sldMk cId="0" sldId="296"/>
            <ac:spMk id="7" creationId="{07C7B884-9527-4778-8F0E-F1DC377D0CFA}"/>
          </ac:spMkLst>
        </pc:spChg>
        <pc:spChg chg="add mod">
          <ac:chgData name="estefânio franco maciel" userId="259ff5323b21ecc1" providerId="LiveId" clId="{02955980-46E3-4CD6-8056-D4412DB81308}" dt="2018-08-15T13:04:22.788" v="115" actId="1035"/>
          <ac:spMkLst>
            <pc:docMk/>
            <pc:sldMk cId="0" sldId="296"/>
            <ac:spMk id="10" creationId="{34FC5FC0-B83A-4B8A-865E-338FFD5E5DBB}"/>
          </ac:spMkLst>
        </pc:spChg>
        <pc:spChg chg="add mod">
          <ac:chgData name="estefânio franco maciel" userId="259ff5323b21ecc1" providerId="LiveId" clId="{02955980-46E3-4CD6-8056-D4412DB81308}" dt="2018-08-15T13:04:36.821" v="125" actId="1035"/>
          <ac:spMkLst>
            <pc:docMk/>
            <pc:sldMk cId="0" sldId="296"/>
            <ac:spMk id="11" creationId="{6ECB6C6A-FEB3-46A4-B0C4-25599D9AF8B5}"/>
          </ac:spMkLst>
        </pc:spChg>
        <pc:spChg chg="add mod">
          <ac:chgData name="estefânio franco maciel" userId="259ff5323b21ecc1" providerId="LiveId" clId="{02955980-46E3-4CD6-8056-D4412DB81308}" dt="2018-08-15T13:04:48.672" v="131" actId="1037"/>
          <ac:spMkLst>
            <pc:docMk/>
            <pc:sldMk cId="0" sldId="296"/>
            <ac:spMk id="12" creationId="{5C2A62FE-C6E7-4903-A098-E43B194623E2}"/>
          </ac:spMkLst>
        </pc:spChg>
        <pc:spChg chg="add mod">
          <ac:chgData name="estefânio franco maciel" userId="259ff5323b21ecc1" providerId="LiveId" clId="{02955980-46E3-4CD6-8056-D4412DB81308}" dt="2018-08-15T13:04:55.597" v="133" actId="1076"/>
          <ac:spMkLst>
            <pc:docMk/>
            <pc:sldMk cId="0" sldId="296"/>
            <ac:spMk id="13" creationId="{D5F604F2-0332-4948-87CB-704F4250EC2A}"/>
          </ac:spMkLst>
        </pc:spChg>
        <pc:spChg chg="add mod">
          <ac:chgData name="estefânio franco maciel" userId="259ff5323b21ecc1" providerId="LiveId" clId="{02955980-46E3-4CD6-8056-D4412DB81308}" dt="2018-08-15T13:06:59.449" v="169" actId="1037"/>
          <ac:spMkLst>
            <pc:docMk/>
            <pc:sldMk cId="0" sldId="296"/>
            <ac:spMk id="16" creationId="{E75595E0-2B71-4BB8-BD59-5C5E84521B1A}"/>
          </ac:spMkLst>
        </pc:spChg>
        <pc:spChg chg="add mod">
          <ac:chgData name="estefânio franco maciel" userId="259ff5323b21ecc1" providerId="LiveId" clId="{02955980-46E3-4CD6-8056-D4412DB81308}" dt="2018-08-15T13:12:30.078" v="216" actId="1076"/>
          <ac:spMkLst>
            <pc:docMk/>
            <pc:sldMk cId="0" sldId="296"/>
            <ac:spMk id="17" creationId="{3CE7D33D-9EBA-4410-AE62-B38EDB115F01}"/>
          </ac:spMkLst>
        </pc:spChg>
        <pc:spChg chg="add del">
          <ac:chgData name="estefânio franco maciel" userId="259ff5323b21ecc1" providerId="LiveId" clId="{02955980-46E3-4CD6-8056-D4412DB81308}" dt="2018-08-15T13:07:39.720" v="179"/>
          <ac:spMkLst>
            <pc:docMk/>
            <pc:sldMk cId="0" sldId="296"/>
            <ac:spMk id="18" creationId="{8541E736-49E1-40B0-B886-1B137271DF79}"/>
          </ac:spMkLst>
        </pc:spChg>
        <pc:spChg chg="add del">
          <ac:chgData name="estefânio franco maciel" userId="259ff5323b21ecc1" providerId="LiveId" clId="{02955980-46E3-4CD6-8056-D4412DB81308}" dt="2018-08-15T13:07:39.158" v="178"/>
          <ac:spMkLst>
            <pc:docMk/>
            <pc:sldMk cId="0" sldId="296"/>
            <ac:spMk id="19" creationId="{87B30738-94EF-4625-81B4-3D1CE29A8BF8}"/>
          </ac:spMkLst>
        </pc:spChg>
        <pc:spChg chg="add del mod">
          <ac:chgData name="estefânio franco maciel" userId="259ff5323b21ecc1" providerId="LiveId" clId="{02955980-46E3-4CD6-8056-D4412DB81308}" dt="2018-08-15T13:07:38.806" v="177"/>
          <ac:spMkLst>
            <pc:docMk/>
            <pc:sldMk cId="0" sldId="296"/>
            <ac:spMk id="20" creationId="{AFF7B21E-655F-4438-9ABD-2A5CCF58A4B5}"/>
          </ac:spMkLst>
        </pc:spChg>
        <pc:spChg chg="add mod">
          <ac:chgData name="estefânio franco maciel" userId="259ff5323b21ecc1" providerId="LiveId" clId="{02955980-46E3-4CD6-8056-D4412DB81308}" dt="2018-08-15T13:08:16.650" v="185" actId="1076"/>
          <ac:spMkLst>
            <pc:docMk/>
            <pc:sldMk cId="0" sldId="296"/>
            <ac:spMk id="21" creationId="{5C8D4DE7-E940-4184-946C-3DEBFDEC09CB}"/>
          </ac:spMkLst>
        </pc:spChg>
        <pc:spChg chg="add mod">
          <ac:chgData name="estefânio franco maciel" userId="259ff5323b21ecc1" providerId="LiveId" clId="{02955980-46E3-4CD6-8056-D4412DB81308}" dt="2018-08-15T13:12:24.692" v="215" actId="1076"/>
          <ac:spMkLst>
            <pc:docMk/>
            <pc:sldMk cId="0" sldId="296"/>
            <ac:spMk id="22" creationId="{C0B4494B-3946-4071-87D0-77B5C8FDB35E}"/>
          </ac:spMkLst>
        </pc:spChg>
        <pc:spChg chg="add mod">
          <ac:chgData name="estefânio franco maciel" userId="259ff5323b21ecc1" providerId="LiveId" clId="{02955980-46E3-4CD6-8056-D4412DB81308}" dt="2018-08-15T13:08:54.302" v="190" actId="1076"/>
          <ac:spMkLst>
            <pc:docMk/>
            <pc:sldMk cId="0" sldId="296"/>
            <ac:spMk id="23" creationId="{08B305D4-D5AA-469E-8A76-FFAAD4C12F8E}"/>
          </ac:spMkLst>
        </pc:spChg>
        <pc:spChg chg="add mod">
          <ac:chgData name="estefânio franco maciel" userId="259ff5323b21ecc1" providerId="LiveId" clId="{02955980-46E3-4CD6-8056-D4412DB81308}" dt="2018-08-15T13:13:21.054" v="223" actId="1076"/>
          <ac:spMkLst>
            <pc:docMk/>
            <pc:sldMk cId="0" sldId="296"/>
            <ac:spMk id="24" creationId="{735B20B3-9C4A-4840-BF00-A790325A37E6}"/>
          </ac:spMkLst>
        </pc:spChg>
        <pc:spChg chg="add">
          <ac:chgData name="estefânio franco maciel" userId="259ff5323b21ecc1" providerId="LiveId" clId="{02955980-46E3-4CD6-8056-D4412DB81308}" dt="2018-08-15T13:13:31.927" v="224"/>
          <ac:spMkLst>
            <pc:docMk/>
            <pc:sldMk cId="0" sldId="296"/>
            <ac:spMk id="25" creationId="{7F85D824-0833-41A0-ADC0-F3529564612D}"/>
          </ac:spMkLst>
        </pc:spChg>
        <pc:spChg chg="del mod">
          <ac:chgData name="estefânio franco maciel" userId="259ff5323b21ecc1" providerId="LiveId" clId="{02955980-46E3-4CD6-8056-D4412DB81308}" dt="2018-08-15T12:55:31.902" v="8"/>
          <ac:spMkLst>
            <pc:docMk/>
            <pc:sldMk cId="0" sldId="296"/>
            <ac:spMk id="2050" creationId="{C186A581-795A-4263-A3F3-D9C8D0E101E9}"/>
          </ac:spMkLst>
        </pc:spChg>
        <pc:picChg chg="add mod">
          <ac:chgData name="estefânio franco maciel" userId="259ff5323b21ecc1" providerId="LiveId" clId="{02955980-46E3-4CD6-8056-D4412DB81308}" dt="2018-08-15T13:03:27.951" v="104" actId="1076"/>
          <ac:picMkLst>
            <pc:docMk/>
            <pc:sldMk cId="0" sldId="296"/>
            <ac:picMk id="3" creationId="{D1D6DBA8-1C15-4446-B3F5-06BA8C64B889}"/>
          </ac:picMkLst>
        </pc:picChg>
        <pc:picChg chg="add del">
          <ac:chgData name="estefânio franco maciel" userId="259ff5323b21ecc1" providerId="LiveId" clId="{02955980-46E3-4CD6-8056-D4412DB81308}" dt="2018-08-15T13:03:59.444" v="109"/>
          <ac:picMkLst>
            <pc:docMk/>
            <pc:sldMk cId="0" sldId="296"/>
            <ac:picMk id="5" creationId="{A3CB8608-FA48-448D-889B-89648D47C38A}"/>
          </ac:picMkLst>
        </pc:picChg>
        <pc:picChg chg="add">
          <ac:chgData name="estefânio franco maciel" userId="259ff5323b21ecc1" providerId="LiveId" clId="{02955980-46E3-4CD6-8056-D4412DB81308}" dt="2018-08-15T13:13:31.927" v="224"/>
          <ac:picMkLst>
            <pc:docMk/>
            <pc:sldMk cId="0" sldId="296"/>
            <ac:picMk id="26" creationId="{8DE49F19-1FFB-40FD-976A-0B8789728D49}"/>
          </ac:picMkLst>
        </pc:picChg>
        <pc:picChg chg="add mod">
          <ac:chgData name="estefânio franco maciel" userId="259ff5323b21ecc1" providerId="LiveId" clId="{02955980-46E3-4CD6-8056-D4412DB81308}" dt="2018-08-15T13:03:24.280" v="103" actId="1076"/>
          <ac:picMkLst>
            <pc:docMk/>
            <pc:sldMk cId="0" sldId="296"/>
            <ac:picMk id="2052" creationId="{791834A9-257B-42F2-B4AA-F0697330E07C}"/>
          </ac:picMkLst>
        </pc:picChg>
        <pc:picChg chg="del mod">
          <ac:chgData name="estefânio franco maciel" userId="259ff5323b21ecc1" providerId="LiveId" clId="{02955980-46E3-4CD6-8056-D4412DB81308}" dt="2018-08-15T12:54:53.977" v="3"/>
          <ac:picMkLst>
            <pc:docMk/>
            <pc:sldMk cId="0" sldId="296"/>
            <ac:picMk id="2053" creationId="{DFB43295-921A-4E9A-A9F5-F42B05159FFB}"/>
          </ac:picMkLst>
        </pc:picChg>
        <pc:picChg chg="del">
          <ac:chgData name="estefânio franco maciel" userId="259ff5323b21ecc1" providerId="LiveId" clId="{02955980-46E3-4CD6-8056-D4412DB81308}" dt="2018-08-15T13:02:25.205" v="96" actId="478"/>
          <ac:picMkLst>
            <pc:docMk/>
            <pc:sldMk cId="0" sldId="296"/>
            <ac:picMk id="2054" creationId="{266C87B3-232E-4946-94CE-61403006E182}"/>
          </ac:picMkLst>
        </pc:picChg>
      </pc:sldChg>
      <pc:sldChg chg="addSp delSp modSp add setBg">
        <pc:chgData name="estefânio franco maciel" userId="259ff5323b21ecc1" providerId="LiveId" clId="{02955980-46E3-4CD6-8056-D4412DB81308}" dt="2018-08-15T13:25:27.753" v="338"/>
        <pc:sldMkLst>
          <pc:docMk/>
          <pc:sldMk cId="2852561578" sldId="297"/>
        </pc:sldMkLst>
        <pc:spChg chg="add mod">
          <ac:chgData name="estefânio franco maciel" userId="259ff5323b21ecc1" providerId="LiveId" clId="{02955980-46E3-4CD6-8056-D4412DB81308}" dt="2018-08-15T13:23:42.986" v="258" actId="1076"/>
          <ac:spMkLst>
            <pc:docMk/>
            <pc:sldMk cId="2852561578" sldId="297"/>
            <ac:spMk id="7" creationId="{821B0B45-F061-46C1-9CE2-B8D3A2E11141}"/>
          </ac:spMkLst>
        </pc:spChg>
        <pc:spChg chg="add mod">
          <ac:chgData name="estefânio franco maciel" userId="259ff5323b21ecc1" providerId="LiveId" clId="{02955980-46E3-4CD6-8056-D4412DB81308}" dt="2018-08-15T13:23:38.821" v="257" actId="1076"/>
          <ac:spMkLst>
            <pc:docMk/>
            <pc:sldMk cId="2852561578" sldId="297"/>
            <ac:spMk id="8" creationId="{21EC6C5D-1190-4F19-987C-17984B7422B6}"/>
          </ac:spMkLst>
        </pc:spChg>
        <pc:picChg chg="add mod">
          <ac:chgData name="estefânio franco maciel" userId="259ff5323b21ecc1" providerId="LiveId" clId="{02955980-46E3-4CD6-8056-D4412DB81308}" dt="2018-08-15T13:23:34.694" v="256" actId="1076"/>
          <ac:picMkLst>
            <pc:docMk/>
            <pc:sldMk cId="2852561578" sldId="297"/>
            <ac:picMk id="6" creationId="{6DC2ADC9-4688-46BC-83CD-0F86A5DEEC40}"/>
          </ac:picMkLst>
        </pc:picChg>
        <pc:picChg chg="add mod">
          <ac:chgData name="estefânio franco maciel" userId="259ff5323b21ecc1" providerId="LiveId" clId="{02955980-46E3-4CD6-8056-D4412DB81308}" dt="2018-08-15T13:23:31.197" v="255" actId="1076"/>
          <ac:picMkLst>
            <pc:docMk/>
            <pc:sldMk cId="2852561578" sldId="297"/>
            <ac:picMk id="3074" creationId="{15B23AA0-A6BA-454A-9826-D7DB82930919}"/>
          </ac:picMkLst>
        </pc:picChg>
        <pc:picChg chg="add del mod modCrop">
          <ac:chgData name="estefânio franco maciel" userId="259ff5323b21ecc1" providerId="LiveId" clId="{02955980-46E3-4CD6-8056-D4412DB81308}" dt="2018-08-15T13:22:03.371" v="234"/>
          <ac:picMkLst>
            <pc:docMk/>
            <pc:sldMk cId="2852561578" sldId="297"/>
            <ac:picMk id="3076" creationId="{61511CA7-2BCA-484E-B3A9-0141A78CED93}"/>
          </ac:picMkLst>
        </pc:picChg>
      </pc:sldChg>
      <pc:sldChg chg="addSp add">
        <pc:chgData name="estefânio franco maciel" userId="259ff5323b21ecc1" providerId="LiveId" clId="{02955980-46E3-4CD6-8056-D4412DB81308}" dt="2018-08-15T13:35:33.195" v="342"/>
        <pc:sldMkLst>
          <pc:docMk/>
          <pc:sldMk cId="3744112182" sldId="298"/>
        </pc:sldMkLst>
        <pc:picChg chg="add">
          <ac:chgData name="estefânio franco maciel" userId="259ff5323b21ecc1" providerId="LiveId" clId="{02955980-46E3-4CD6-8056-D4412DB81308}" dt="2018-08-15T13:35:33.195" v="342"/>
          <ac:picMkLst>
            <pc:docMk/>
            <pc:sldMk cId="3744112182" sldId="298"/>
            <ac:picMk id="4098" creationId="{7D010203-8918-4912-AB4A-9DE0802A010F}"/>
          </ac:picMkLst>
        </pc:picChg>
      </pc:sldChg>
      <pc:sldMasterChg chg="setBg modSldLayout">
        <pc:chgData name="estefânio franco maciel" userId="259ff5323b21ecc1" providerId="LiveId" clId="{02955980-46E3-4CD6-8056-D4412DB81308}" dt="2018-08-15T13:26:04.065" v="340"/>
        <pc:sldMasterMkLst>
          <pc:docMk/>
          <pc:sldMasterMk cId="3917575267" sldId="2147483648"/>
        </pc:sldMasterMkLst>
        <pc:sldLayoutChg chg="setBg">
          <pc:chgData name="estefânio franco maciel" userId="259ff5323b21ecc1" providerId="LiveId" clId="{02955980-46E3-4CD6-8056-D4412DB81308}" dt="2018-08-15T13:26:04.065" v="340"/>
          <pc:sldLayoutMkLst>
            <pc:docMk/>
            <pc:sldMasterMk cId="3917575267" sldId="2147483648"/>
            <pc:sldLayoutMk cId="505484608" sldId="2147483649"/>
          </pc:sldLayoutMkLst>
        </pc:sldLayoutChg>
        <pc:sldLayoutChg chg="setBg">
          <pc:chgData name="estefânio franco maciel" userId="259ff5323b21ecc1" providerId="LiveId" clId="{02955980-46E3-4CD6-8056-D4412DB81308}" dt="2018-08-15T13:26:04.065" v="340"/>
          <pc:sldLayoutMkLst>
            <pc:docMk/>
            <pc:sldMasterMk cId="3917575267" sldId="2147483648"/>
            <pc:sldLayoutMk cId="3080884892" sldId="2147483650"/>
          </pc:sldLayoutMkLst>
        </pc:sldLayoutChg>
        <pc:sldLayoutChg chg="setBg">
          <pc:chgData name="estefânio franco maciel" userId="259ff5323b21ecc1" providerId="LiveId" clId="{02955980-46E3-4CD6-8056-D4412DB81308}" dt="2018-08-15T13:26:04.065" v="340"/>
          <pc:sldLayoutMkLst>
            <pc:docMk/>
            <pc:sldMasterMk cId="3917575267" sldId="2147483648"/>
            <pc:sldLayoutMk cId="4019876549" sldId="2147483651"/>
          </pc:sldLayoutMkLst>
        </pc:sldLayoutChg>
        <pc:sldLayoutChg chg="setBg">
          <pc:chgData name="estefânio franco maciel" userId="259ff5323b21ecc1" providerId="LiveId" clId="{02955980-46E3-4CD6-8056-D4412DB81308}" dt="2018-08-15T13:26:04.065" v="340"/>
          <pc:sldLayoutMkLst>
            <pc:docMk/>
            <pc:sldMasterMk cId="3917575267" sldId="2147483648"/>
            <pc:sldLayoutMk cId="1941703759" sldId="2147483652"/>
          </pc:sldLayoutMkLst>
        </pc:sldLayoutChg>
        <pc:sldLayoutChg chg="setBg">
          <pc:chgData name="estefânio franco maciel" userId="259ff5323b21ecc1" providerId="LiveId" clId="{02955980-46E3-4CD6-8056-D4412DB81308}" dt="2018-08-15T13:26:04.065" v="340"/>
          <pc:sldLayoutMkLst>
            <pc:docMk/>
            <pc:sldMasterMk cId="3917575267" sldId="2147483648"/>
            <pc:sldLayoutMk cId="1712842736" sldId="2147483653"/>
          </pc:sldLayoutMkLst>
        </pc:sldLayoutChg>
        <pc:sldLayoutChg chg="setBg">
          <pc:chgData name="estefânio franco maciel" userId="259ff5323b21ecc1" providerId="LiveId" clId="{02955980-46E3-4CD6-8056-D4412DB81308}" dt="2018-08-15T13:26:04.065" v="340"/>
          <pc:sldLayoutMkLst>
            <pc:docMk/>
            <pc:sldMasterMk cId="3917575267" sldId="2147483648"/>
            <pc:sldLayoutMk cId="3797128825" sldId="2147483654"/>
          </pc:sldLayoutMkLst>
        </pc:sldLayoutChg>
        <pc:sldLayoutChg chg="setBg">
          <pc:chgData name="estefânio franco maciel" userId="259ff5323b21ecc1" providerId="LiveId" clId="{02955980-46E3-4CD6-8056-D4412DB81308}" dt="2018-08-15T13:26:04.065" v="340"/>
          <pc:sldLayoutMkLst>
            <pc:docMk/>
            <pc:sldMasterMk cId="3917575267" sldId="2147483648"/>
            <pc:sldLayoutMk cId="3742670984" sldId="2147483655"/>
          </pc:sldLayoutMkLst>
        </pc:sldLayoutChg>
        <pc:sldLayoutChg chg="setBg">
          <pc:chgData name="estefânio franco maciel" userId="259ff5323b21ecc1" providerId="LiveId" clId="{02955980-46E3-4CD6-8056-D4412DB81308}" dt="2018-08-15T13:26:04.065" v="340"/>
          <pc:sldLayoutMkLst>
            <pc:docMk/>
            <pc:sldMasterMk cId="3917575267" sldId="2147483648"/>
            <pc:sldLayoutMk cId="225093920" sldId="2147483656"/>
          </pc:sldLayoutMkLst>
        </pc:sldLayoutChg>
        <pc:sldLayoutChg chg="setBg">
          <pc:chgData name="estefânio franco maciel" userId="259ff5323b21ecc1" providerId="LiveId" clId="{02955980-46E3-4CD6-8056-D4412DB81308}" dt="2018-08-15T13:26:04.065" v="340"/>
          <pc:sldLayoutMkLst>
            <pc:docMk/>
            <pc:sldMasterMk cId="3917575267" sldId="2147483648"/>
            <pc:sldLayoutMk cId="3226266168" sldId="2147483657"/>
          </pc:sldLayoutMkLst>
        </pc:sldLayoutChg>
        <pc:sldLayoutChg chg="setBg">
          <pc:chgData name="estefânio franco maciel" userId="259ff5323b21ecc1" providerId="LiveId" clId="{02955980-46E3-4CD6-8056-D4412DB81308}" dt="2018-08-15T13:26:04.065" v="340"/>
          <pc:sldLayoutMkLst>
            <pc:docMk/>
            <pc:sldMasterMk cId="3917575267" sldId="2147483648"/>
            <pc:sldLayoutMk cId="3889149778" sldId="2147483658"/>
          </pc:sldLayoutMkLst>
        </pc:sldLayoutChg>
        <pc:sldLayoutChg chg="setBg">
          <pc:chgData name="estefânio franco maciel" userId="259ff5323b21ecc1" providerId="LiveId" clId="{02955980-46E3-4CD6-8056-D4412DB81308}" dt="2018-08-15T13:26:04.065" v="340"/>
          <pc:sldLayoutMkLst>
            <pc:docMk/>
            <pc:sldMasterMk cId="3917575267" sldId="2147483648"/>
            <pc:sldLayoutMk cId="257370328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5EABF-BB4C-44F7-B3E0-D4F9F2420E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725144-8AE9-445C-8F7D-33452BBA5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8A3190-9210-4269-B6AF-EA643ACC8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1179-0BB0-48A5-9437-C89556690BD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AB8795-A24E-44C1-8176-91AF7CEDD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4B9BC6-4B85-47B5-A58D-2D2170080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86B2-71D0-4DA5-B348-1BE668CD0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548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F8ABC4-C657-441E-AE1B-C4C942475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18C3D51-BAF8-4266-82ED-B454767F3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2ECF37-5F6B-4B2B-B473-97C43EFC1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1179-0BB0-48A5-9437-C89556690BD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672AA9-3E7F-4DA7-B9B4-0D78BDB8B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14F6CB0-04EE-410F-8BCE-796739FC0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86B2-71D0-4DA5-B348-1BE668CD0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914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FE75D99-DE4E-4683-8424-22942A4513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C35E2C4-8E57-48C9-B5C4-1E0E6F1DA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662C4F-2B99-428E-944A-AFD350F4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1179-0BB0-48A5-9437-C89556690BD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14A804-A75F-40D5-8956-735E4CDA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1E486A-F1D0-4CCB-96A8-5966EEC1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86B2-71D0-4DA5-B348-1BE668CD0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70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613BF-FEBF-4350-8146-189723BC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18A774-D2DF-495A-BAE2-702935A07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088DFF-01F9-4341-ABF9-BA6ECC732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1179-0BB0-48A5-9437-C89556690BD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1BF141-BB0B-42FA-B4FF-CEC728A2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C7B8DF-9CB9-4666-ADA3-3B333ACDD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86B2-71D0-4DA5-B348-1BE668CD0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88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CF26A-6065-4735-B62B-A707FDDA7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4CEF4F-707E-4820-A573-F5653C314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97F575-128E-433A-A476-2CF49A466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1179-0BB0-48A5-9437-C89556690BD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1681E9-ACFD-4D70-932E-EFFDB52C1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DCEE077-A728-410D-B964-A080D128B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86B2-71D0-4DA5-B348-1BE668CD0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87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43D860-186E-4A7B-B27D-4230DDB99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C92E12-D4D3-4967-ABA8-F12400A15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A537503-5191-4764-A4ED-22C77BD7F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195ABDD-4C22-4758-AD88-4407E2537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1179-0BB0-48A5-9437-C89556690BD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59BBBF-7447-4CEF-8C04-DED69DD68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24A2288-E2B6-4D9F-A802-B7EA07C57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86B2-71D0-4DA5-B348-1BE668CD0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170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25580D-6220-424D-B95C-3F8B2DE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2509EC9-8B2C-4BF4-8705-86C53AAF0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0FE8B7C-5B22-45CB-91BE-5F8634B16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B10F19A-E43B-4E2F-B369-28545E7F5B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CC9D61-8E1C-4FF5-BA7B-8CBBF0174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74C087B-DE9F-44D7-B27D-7A39802C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1179-0BB0-48A5-9437-C89556690BD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ACF8B5F-78BA-4818-B9B5-A7F966F6A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9A668D4-4239-4C13-821E-BE073164A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86B2-71D0-4DA5-B348-1BE668CD0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84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8623F-EC28-4D72-BAA1-DB67A077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088AD2F-AF39-41D3-9204-DDDE1D392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1179-0BB0-48A5-9437-C89556690BD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57D4E22-8D12-4991-AC25-ABC8912B9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9B4C3F7-DC4A-41EB-AE04-ADDB8EB35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86B2-71D0-4DA5-B348-1BE668CD0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712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DA9C5DC-729E-4496-824A-EE4D2E03B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1179-0BB0-48A5-9437-C89556690BD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EBABD87-906E-43E8-AAEE-AA03B390B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FF6A550-C0CF-4696-BEB3-3EC7FBA8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86B2-71D0-4DA5-B348-1BE668CD0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267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813646-640D-4850-A34F-D6D09FAA1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1D365B-E020-4E4A-A955-0C37963BC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4A742AC-E84E-4DEE-A3E8-0A0551514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11C9504-8C51-4110-AE29-8EE04897B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1179-0BB0-48A5-9437-C89556690BD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6FF7B56-3F46-4350-9EBB-EC1C91F41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BAC8E8-20AB-49B3-9667-DBE010FC4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86B2-71D0-4DA5-B348-1BE668CD0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09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CCAE7E-2DC8-426E-A8B3-6837E97C9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828A53A-B9A1-412C-B989-F50936629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B4502A3-0A58-4F6C-A474-69B94B1FB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370AF4E-4377-4F29-A442-2C8003C8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1179-0BB0-48A5-9437-C89556690BD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768189-0B3C-465E-B027-EF27B5DC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91B9574-2CB2-4330-AF79-E4E6F41CA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86B2-71D0-4DA5-B348-1BE668CD0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626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0ADCEF2-FF84-4738-A35F-DC685B888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9ABA939-AB7D-475C-9E9F-B16E96117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F285FE-3F80-4446-8978-55523A2910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21179-0BB0-48A5-9437-C89556690BD0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57259F-DA91-4E4B-92D5-24D3F65F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6B7473-5441-4317-B239-06E2DF0C6F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286B2-71D0-4DA5-B348-1BE668CD04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7575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microsoft.com/office/2007/relationships/hdphoto" Target="../media/hdphoto1.wdp"/><Relationship Id="rId7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3074" name="Picture 2" descr="Resultado de imagem para conjuntos">
            <a:extLst>
              <a:ext uri="{FF2B5EF4-FFF2-40B4-BE49-F238E27FC236}">
                <a16:creationId xmlns:a16="http://schemas.microsoft.com/office/drawing/2014/main" id="{15B23AA0-A6BA-454A-9826-D7DB82930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25585"/>
            <a:ext cx="3743325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Resultado de imagem para funÃ§Ã£o">
            <a:extLst>
              <a:ext uri="{FF2B5EF4-FFF2-40B4-BE49-F238E27FC236}">
                <a16:creationId xmlns:a16="http://schemas.microsoft.com/office/drawing/2014/main" id="{6DC2ADC9-4688-46BC-83CD-0F86A5DEEC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423"/>
          <a:stretch/>
        </p:blipFill>
        <p:spPr bwMode="auto">
          <a:xfrm>
            <a:off x="7855097" y="2993599"/>
            <a:ext cx="3866323" cy="252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21B0B45-F061-46C1-9CE2-B8D3A2E11141}"/>
              </a:ext>
            </a:extLst>
          </p:cNvPr>
          <p:cNvSpPr txBox="1"/>
          <p:nvPr/>
        </p:nvSpPr>
        <p:spPr>
          <a:xfrm>
            <a:off x="1482397" y="121512"/>
            <a:ext cx="92272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dirty="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</a:rPr>
              <a:t>TOP 10 - DINÂMICO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1EC6C5D-1190-4F19-987C-17984B7422B6}"/>
              </a:ext>
            </a:extLst>
          </p:cNvPr>
          <p:cNvSpPr txBox="1"/>
          <p:nvPr/>
        </p:nvSpPr>
        <p:spPr>
          <a:xfrm>
            <a:off x="2774800" y="1536174"/>
            <a:ext cx="701345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0" b="1" dirty="0" err="1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</a:rPr>
              <a:t>matemátICA</a:t>
            </a:r>
            <a:r>
              <a:rPr lang="pt-BR" sz="8000" b="1" dirty="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</a:rPr>
              <a:t> </a:t>
            </a:r>
          </a:p>
          <a:p>
            <a:pPr algn="ctr"/>
            <a:endParaRPr lang="pt-BR" sz="8000" b="1" dirty="0">
              <a:solidFill>
                <a:schemeClr val="accent6">
                  <a:lumMod val="75000"/>
                </a:schemeClr>
              </a:solidFill>
              <a:latin typeface="Algerian" panose="04020705040A02060702" pitchFamily="82" charset="0"/>
            </a:endParaRPr>
          </a:p>
          <a:p>
            <a:pPr algn="ctr"/>
            <a:r>
              <a:rPr lang="pt-BR" sz="8000" b="1" dirty="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</a:rPr>
              <a:t>MÓDULO 1</a:t>
            </a:r>
          </a:p>
        </p:txBody>
      </p:sp>
    </p:spTree>
    <p:extLst>
      <p:ext uri="{BB962C8B-B14F-4D97-AF65-F5344CB8AC3E}">
        <p14:creationId xmlns:p14="http://schemas.microsoft.com/office/powerpoint/2010/main" val="2852561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5122" name="Picture 2" descr="Resultado de imagem para divisores">
            <a:extLst>
              <a:ext uri="{FF2B5EF4-FFF2-40B4-BE49-F238E27FC236}">
                <a16:creationId xmlns:a16="http://schemas.microsoft.com/office/drawing/2014/main" id="{C0BE4BEF-3669-464E-8DB3-D886206EC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973" y="2153701"/>
            <a:ext cx="5776841" cy="347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A719729-DF2A-4E2D-B1C8-5D2F11B3A45C}"/>
              </a:ext>
            </a:extLst>
          </p:cNvPr>
          <p:cNvSpPr txBox="1"/>
          <p:nvPr/>
        </p:nvSpPr>
        <p:spPr>
          <a:xfrm>
            <a:off x="4272637" y="235218"/>
            <a:ext cx="30455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Divisores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B305CDC-59BF-4D43-8E42-3223436A08E3}"/>
              </a:ext>
            </a:extLst>
          </p:cNvPr>
          <p:cNvSpPr txBox="1"/>
          <p:nvPr/>
        </p:nvSpPr>
        <p:spPr>
          <a:xfrm>
            <a:off x="382138" y="877275"/>
            <a:ext cx="1011187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rgbClr val="FF0000"/>
                </a:solidFill>
              </a:rPr>
              <a:t>Que divide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rgbClr val="FF0000"/>
                </a:solidFill>
              </a:rPr>
              <a:t>Todas as multiplicações possíveis de seus fatores primos.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6738462-BA8F-40F6-BD47-C94F56AEB76D}"/>
              </a:ext>
            </a:extLst>
          </p:cNvPr>
          <p:cNvSpPr txBox="1"/>
          <p:nvPr/>
        </p:nvSpPr>
        <p:spPr>
          <a:xfrm>
            <a:off x="584266" y="5722008"/>
            <a:ext cx="110234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err="1">
                <a:solidFill>
                  <a:schemeClr val="accent1"/>
                </a:solidFill>
              </a:rPr>
              <a:t>mdc</a:t>
            </a:r>
            <a:r>
              <a:rPr lang="pt-BR" sz="3200" b="1" dirty="0">
                <a:solidFill>
                  <a:schemeClr val="accent1"/>
                </a:solidFill>
              </a:rPr>
              <a:t> </a:t>
            </a:r>
            <a:r>
              <a:rPr lang="pt-BR" sz="3200" b="1" dirty="0">
                <a:solidFill>
                  <a:schemeClr val="accent1"/>
                </a:solidFill>
                <a:sym typeface="Wingdings" panose="05000000000000000000" pitchFamily="2" charset="2"/>
              </a:rPr>
              <a:t> dado pelo produto dos termos da fatoração simultânea</a:t>
            </a:r>
            <a:endParaRPr lang="pt-BR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6" name="CaixaDeTexto 2">
            <a:extLst>
              <a:ext uri="{FF2B5EF4-FFF2-40B4-BE49-F238E27FC236}">
                <a16:creationId xmlns:a16="http://schemas.microsoft.com/office/drawing/2014/main" id="{EE4BB107-20A9-4E67-824D-9575C102D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981" y="218618"/>
            <a:ext cx="84280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/>
            <a:r>
              <a:rPr lang="pt-BR" altLang="pt-BR" sz="36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A noção de função por meio de conjuntos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E32C03-B900-4A21-A814-0BA131174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6675"/>
            <a:ext cx="1171229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1) Observe os conjuntos A e B relacionados da seguinte forma: em A estão os números inteiros e em B, outros.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Devemos associar cada elemento de A ao seu triplo em B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19A5BEE-7B37-4C80-92B7-FDAE59D66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9" y="4581525"/>
            <a:ext cx="1145319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Note que: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- todos os elementos de A têm correspondente em B;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- a cada elemento de A corresponde um único elemento de B.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Nesse caso, </a:t>
            </a:r>
            <a:r>
              <a:rPr lang="pt-BR" altLang="pt-BR" sz="2800" b="1" dirty="0">
                <a:solidFill>
                  <a:schemeClr val="tx1"/>
                </a:solidFill>
                <a:cs typeface="Arial" panose="020B0604020202020204" pitchFamily="34" charset="0"/>
              </a:rPr>
              <a:t>temos uma função </a:t>
            </a: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de A em B, expressa pela fórmula </a:t>
            </a:r>
            <a:r>
              <a:rPr lang="pt-BR" altLang="pt-BR" sz="2800" dirty="0">
                <a:solidFill>
                  <a:srgbClr val="FF0000"/>
                </a:solidFill>
                <a:cs typeface="Arial" panose="020B0604020202020204" pitchFamily="34" charset="0"/>
              </a:rPr>
              <a:t>y = 3x</a:t>
            </a: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9" name="Grupo 32">
            <a:extLst>
              <a:ext uri="{FF2B5EF4-FFF2-40B4-BE49-F238E27FC236}">
                <a16:creationId xmlns:a16="http://schemas.microsoft.com/office/drawing/2014/main" id="{4D280318-7951-47C9-80D9-812347EEB14E}"/>
              </a:ext>
            </a:extLst>
          </p:cNvPr>
          <p:cNvGrpSpPr>
            <a:grpSpLocks/>
          </p:cNvGrpSpPr>
          <p:nvPr/>
        </p:nvGrpSpPr>
        <p:grpSpPr bwMode="auto">
          <a:xfrm>
            <a:off x="3219450" y="2457450"/>
            <a:ext cx="2724150" cy="2379663"/>
            <a:chOff x="3099482" y="2463041"/>
            <a:chExt cx="2724917" cy="2379270"/>
          </a:xfrm>
        </p:grpSpPr>
        <p:grpSp>
          <p:nvGrpSpPr>
            <p:cNvPr id="10" name="Grupo 3">
              <a:extLst>
                <a:ext uri="{FF2B5EF4-FFF2-40B4-BE49-F238E27FC236}">
                  <a16:creationId xmlns:a16="http://schemas.microsoft.com/office/drawing/2014/main" id="{6FCA8D5F-F4A4-435F-A2AC-793D07FC14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9482" y="2463041"/>
              <a:ext cx="2724917" cy="2379270"/>
              <a:chOff x="3099482" y="2463041"/>
              <a:chExt cx="2724917" cy="2379270"/>
            </a:xfrm>
          </p:grpSpPr>
          <p:grpSp>
            <p:nvGrpSpPr>
              <p:cNvPr id="16" name="Grupo 18">
                <a:extLst>
                  <a:ext uri="{FF2B5EF4-FFF2-40B4-BE49-F238E27FC236}">
                    <a16:creationId xmlns:a16="http://schemas.microsoft.com/office/drawing/2014/main" id="{A833094F-07D6-4BBA-9267-5908938D079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99482" y="2463041"/>
                <a:ext cx="2724917" cy="2308324"/>
                <a:chOff x="724283" y="2881648"/>
                <a:chExt cx="3663375" cy="3141970"/>
              </a:xfrm>
            </p:grpSpPr>
            <p:sp>
              <p:nvSpPr>
                <p:cNvPr id="19" name="Elipse 18">
                  <a:extLst>
                    <a:ext uri="{FF2B5EF4-FFF2-40B4-BE49-F238E27FC236}">
                      <a16:creationId xmlns:a16="http://schemas.microsoft.com/office/drawing/2014/main" id="{1E5AD2A7-0580-4609-803B-3D761ED763E6}"/>
                    </a:ext>
                  </a:extLst>
                </p:cNvPr>
                <p:cNvSpPr/>
                <p:nvPr/>
              </p:nvSpPr>
              <p:spPr>
                <a:xfrm>
                  <a:off x="724283" y="2890290"/>
                  <a:ext cx="1295845" cy="2743791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dirty="0"/>
                </a:p>
              </p:txBody>
            </p:sp>
            <p:sp>
              <p:nvSpPr>
                <p:cNvPr id="20" name="Elipse 19">
                  <a:extLst>
                    <a:ext uri="{FF2B5EF4-FFF2-40B4-BE49-F238E27FC236}">
                      <a16:creationId xmlns:a16="http://schemas.microsoft.com/office/drawing/2014/main" id="{5AEBB59D-AE75-4F72-A3C5-BC9DD327FFEE}"/>
                    </a:ext>
                  </a:extLst>
                </p:cNvPr>
                <p:cNvSpPr/>
                <p:nvPr/>
              </p:nvSpPr>
              <p:spPr>
                <a:xfrm>
                  <a:off x="3091814" y="2890290"/>
                  <a:ext cx="1295844" cy="2743791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dirty="0"/>
                </a:p>
              </p:txBody>
            </p:sp>
            <p:sp>
              <p:nvSpPr>
                <p:cNvPr id="21" name="CaixaDeTexto 5">
                  <a:extLst>
                    <a:ext uri="{FF2B5EF4-FFF2-40B4-BE49-F238E27FC236}">
                      <a16:creationId xmlns:a16="http://schemas.microsoft.com/office/drawing/2014/main" id="{25935D13-8C44-467D-91DA-964E89067EC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03991" y="3188240"/>
                  <a:ext cx="615662" cy="23878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-2∙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-1∙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0 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1 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2 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endPara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" name="CaixaDeTexto 12">
                  <a:extLst>
                    <a:ext uri="{FF2B5EF4-FFF2-40B4-BE49-F238E27FC236}">
                      <a16:creationId xmlns:a16="http://schemas.microsoft.com/office/drawing/2014/main" id="{4A2F6FCB-6107-4DF9-8B5E-BDC4519C520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80424" y="2881648"/>
                  <a:ext cx="649108" cy="31419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-8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-6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-4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-3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0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3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6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endPara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7" name="CaixaDeTexto 1">
                <a:extLst>
                  <a:ext uri="{FF2B5EF4-FFF2-40B4-BE49-F238E27FC236}">
                    <a16:creationId xmlns:a16="http://schemas.microsoft.com/office/drawing/2014/main" id="{54820E6F-6E89-49E6-B436-A6DF279704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3246" y="4472979"/>
                <a:ext cx="35529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ts val="800"/>
                  </a:spcBef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3200">
                    <a:solidFill>
                      <a:srgbClr val="000000"/>
                    </a:solidFill>
                    <a:latin typeface="Calibri" panose="020F0502020204030204" pitchFamily="34" charset="0"/>
                    <a:ea typeface="Microsoft YaHei" panose="020B0503020204020204" pitchFamily="34" charset="-122"/>
                    <a:cs typeface="Mangal" panose="02040503050203030202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18" name="CaixaDeTexto 20">
                <a:extLst>
                  <a:ext uri="{FF2B5EF4-FFF2-40B4-BE49-F238E27FC236}">
                    <a16:creationId xmlns:a16="http://schemas.microsoft.com/office/drawing/2014/main" id="{0E91305F-77E8-4375-B10B-C7C355B41E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64439" y="4469461"/>
                <a:ext cx="35529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ts val="800"/>
                  </a:spcBef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3200">
                    <a:solidFill>
                      <a:srgbClr val="000000"/>
                    </a:solidFill>
                    <a:latin typeface="Calibri" panose="020F0502020204030204" pitchFamily="34" charset="0"/>
                    <a:ea typeface="Microsoft YaHei" panose="020B0503020204020204" pitchFamily="34" charset="-122"/>
                    <a:cs typeface="Mangal" panose="02040503050203030202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rPr>
                  <a:t>B</a:t>
                </a:r>
              </a:p>
            </p:txBody>
          </p:sp>
        </p:grpSp>
        <p:cxnSp>
          <p:nvCxnSpPr>
            <p:cNvPr id="11" name="Conector de seta reta 24">
              <a:extLst>
                <a:ext uri="{FF2B5EF4-FFF2-40B4-BE49-F238E27FC236}">
                  <a16:creationId xmlns:a16="http://schemas.microsoft.com/office/drawing/2014/main" id="{8758BEE9-EEEB-493B-9704-91C9C57BD990}"/>
                </a:ext>
              </a:extLst>
            </p:cNvPr>
            <p:cNvCxnSpPr/>
            <p:nvPr/>
          </p:nvCxnSpPr>
          <p:spPr>
            <a:xfrm>
              <a:off x="3779123" y="2888421"/>
              <a:ext cx="1376751" cy="36507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de seta reta 31">
              <a:extLst>
                <a:ext uri="{FF2B5EF4-FFF2-40B4-BE49-F238E27FC236}">
                  <a16:creationId xmlns:a16="http://schemas.microsoft.com/office/drawing/2014/main" id="{C3ACE71A-48F5-438F-ADF0-32EEB7DDDF39}"/>
                </a:ext>
              </a:extLst>
            </p:cNvPr>
            <p:cNvCxnSpPr/>
            <p:nvPr/>
          </p:nvCxnSpPr>
          <p:spPr>
            <a:xfrm>
              <a:off x="3772772" y="3169362"/>
              <a:ext cx="1391042" cy="307924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de seta reta 33">
              <a:extLst>
                <a:ext uri="{FF2B5EF4-FFF2-40B4-BE49-F238E27FC236}">
                  <a16:creationId xmlns:a16="http://schemas.microsoft.com/office/drawing/2014/main" id="{17AB7DB1-6691-4A72-B70D-30E15B37C7BA}"/>
                </a:ext>
              </a:extLst>
            </p:cNvPr>
            <p:cNvCxnSpPr/>
            <p:nvPr/>
          </p:nvCxnSpPr>
          <p:spPr>
            <a:xfrm>
              <a:off x="3750540" y="3429669"/>
              <a:ext cx="1413273" cy="325383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de seta reta 36">
              <a:extLst>
                <a:ext uri="{FF2B5EF4-FFF2-40B4-BE49-F238E27FC236}">
                  <a16:creationId xmlns:a16="http://schemas.microsoft.com/office/drawing/2014/main" id="{19ECF223-4ACF-4A00-8A54-C016B48150F8}"/>
                </a:ext>
              </a:extLst>
            </p:cNvPr>
            <p:cNvCxnSpPr/>
            <p:nvPr/>
          </p:nvCxnSpPr>
          <p:spPr>
            <a:xfrm>
              <a:off x="3742601" y="3707435"/>
              <a:ext cx="1421212" cy="298401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de seta reta 38">
              <a:extLst>
                <a:ext uri="{FF2B5EF4-FFF2-40B4-BE49-F238E27FC236}">
                  <a16:creationId xmlns:a16="http://schemas.microsoft.com/office/drawing/2014/main" id="{9D5628A8-018C-4084-8F5B-0F306B8B5EB2}"/>
                </a:ext>
              </a:extLst>
            </p:cNvPr>
            <p:cNvCxnSpPr/>
            <p:nvPr/>
          </p:nvCxnSpPr>
          <p:spPr>
            <a:xfrm>
              <a:off x="3742601" y="3986789"/>
              <a:ext cx="1421212" cy="306337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662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A4B8B01F-DE1E-4D03-9115-B2DED4D57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5959"/>
            <a:ext cx="1140018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2) Dados A = {0, 4} e B = {2, 3, 5}, relacionamos A e B da seguinte forma: cada elemento de A é menor do que um elemento de B: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3203D2-ED2B-4D80-838E-C43EB9E8C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08500"/>
            <a:ext cx="1140018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Nesse caso, </a:t>
            </a:r>
            <a:r>
              <a:rPr lang="pt-BR" altLang="pt-BR" sz="2800" b="1" dirty="0">
                <a:solidFill>
                  <a:srgbClr val="FF0000"/>
                </a:solidFill>
                <a:cs typeface="Arial" panose="020B0604020202020204" pitchFamily="34" charset="0"/>
              </a:rPr>
              <a:t>não temos uma função</a:t>
            </a:r>
            <a:r>
              <a:rPr lang="pt-BR" altLang="pt-BR" sz="2800" dirty="0">
                <a:solidFill>
                  <a:srgbClr val="FF0000"/>
                </a:solidFill>
                <a:cs typeface="Arial" panose="020B0604020202020204" pitchFamily="34" charset="0"/>
              </a:rPr>
              <a:t> de A em B</a:t>
            </a: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pt-BR" altLang="pt-BR" sz="2800" u="sng" dirty="0">
                <a:solidFill>
                  <a:srgbClr val="FF0000"/>
                </a:solidFill>
                <a:cs typeface="Arial" panose="020B0604020202020204" pitchFamily="34" charset="0"/>
              </a:rPr>
              <a:t>pois ao elemento 0 de A correspondem três elementos de B</a:t>
            </a: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, e não apenas um único elemento de B.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E73F3E80-1943-4A3F-BD3F-632E0EC8A56A}"/>
              </a:ext>
            </a:extLst>
          </p:cNvPr>
          <p:cNvGrpSpPr>
            <a:grpSpLocks/>
          </p:cNvGrpSpPr>
          <p:nvPr/>
        </p:nvGrpSpPr>
        <p:grpSpPr bwMode="auto">
          <a:xfrm>
            <a:off x="4733925" y="2128836"/>
            <a:ext cx="2724150" cy="2379663"/>
            <a:chOff x="3099482" y="2463041"/>
            <a:chExt cx="2724917" cy="2379270"/>
          </a:xfrm>
        </p:grpSpPr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39857985-56DA-478D-B061-B79E0EAE29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9482" y="2463041"/>
              <a:ext cx="2724917" cy="2379270"/>
              <a:chOff x="3099482" y="2463041"/>
              <a:chExt cx="2724917" cy="2379270"/>
            </a:xfrm>
          </p:grpSpPr>
          <p:grpSp>
            <p:nvGrpSpPr>
              <p:cNvPr id="14" name="Grupo 18">
                <a:extLst>
                  <a:ext uri="{FF2B5EF4-FFF2-40B4-BE49-F238E27FC236}">
                    <a16:creationId xmlns:a16="http://schemas.microsoft.com/office/drawing/2014/main" id="{8E010938-7AC2-478F-8020-45D3BD659E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99482" y="2463041"/>
                <a:ext cx="2724917" cy="2031325"/>
                <a:chOff x="724283" y="2881648"/>
                <a:chExt cx="3663375" cy="2764933"/>
              </a:xfrm>
            </p:grpSpPr>
            <p:sp>
              <p:nvSpPr>
                <p:cNvPr id="17" name="Elipse 16">
                  <a:extLst>
                    <a:ext uri="{FF2B5EF4-FFF2-40B4-BE49-F238E27FC236}">
                      <a16:creationId xmlns:a16="http://schemas.microsoft.com/office/drawing/2014/main" id="{A781C4E3-A160-4F08-9591-E0411EEEF12A}"/>
                    </a:ext>
                  </a:extLst>
                </p:cNvPr>
                <p:cNvSpPr/>
                <p:nvPr/>
              </p:nvSpPr>
              <p:spPr>
                <a:xfrm>
                  <a:off x="724283" y="2890290"/>
                  <a:ext cx="1295845" cy="2745951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dirty="0"/>
                </a:p>
              </p:txBody>
            </p:sp>
            <p:sp>
              <p:nvSpPr>
                <p:cNvPr id="18" name="Elipse 17">
                  <a:extLst>
                    <a:ext uri="{FF2B5EF4-FFF2-40B4-BE49-F238E27FC236}">
                      <a16:creationId xmlns:a16="http://schemas.microsoft.com/office/drawing/2014/main" id="{4C8CC166-A376-4FF1-B0AD-32996DE29BC2}"/>
                    </a:ext>
                  </a:extLst>
                </p:cNvPr>
                <p:cNvSpPr/>
                <p:nvPr/>
              </p:nvSpPr>
              <p:spPr>
                <a:xfrm>
                  <a:off x="3091814" y="2890290"/>
                  <a:ext cx="1295844" cy="2745951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dirty="0"/>
                </a:p>
              </p:txBody>
            </p:sp>
            <p:sp>
              <p:nvSpPr>
                <p:cNvPr id="19" name="CaixaDeTexto 5">
                  <a:extLst>
                    <a:ext uri="{FF2B5EF4-FFF2-40B4-BE49-F238E27FC236}">
                      <a16:creationId xmlns:a16="http://schemas.microsoft.com/office/drawing/2014/main" id="{E4769269-77F5-4F7E-A7AB-75086286ED0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17869" y="3188240"/>
                  <a:ext cx="587904" cy="23878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endPara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0 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endPara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4 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endPara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  <a:p>
                  <a:pPr eaLnBrk="1" hangingPunct="1">
                    <a:spcBef>
                      <a:spcPct val="0"/>
                    </a:spcBef>
                  </a:pPr>
                  <a:endPara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" name="CaixaDeTexto 12">
                  <a:extLst>
                    <a:ext uri="{FF2B5EF4-FFF2-40B4-BE49-F238E27FC236}">
                      <a16:creationId xmlns:a16="http://schemas.microsoft.com/office/drawing/2014/main" id="{12C26819-B3C2-4DF7-9346-F5CCA8B1BFC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80424" y="2881648"/>
                  <a:ext cx="554285" cy="2764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endPara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2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 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3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endPara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5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endPara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5" name="CaixaDeTexto 16">
                <a:extLst>
                  <a:ext uri="{FF2B5EF4-FFF2-40B4-BE49-F238E27FC236}">
                    <a16:creationId xmlns:a16="http://schemas.microsoft.com/office/drawing/2014/main" id="{8B0F9ACE-92E6-4FC1-B10C-C12AC72F6B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3246" y="4472979"/>
                <a:ext cx="35529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ts val="800"/>
                  </a:spcBef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3200">
                    <a:solidFill>
                      <a:srgbClr val="000000"/>
                    </a:solidFill>
                    <a:latin typeface="Calibri" panose="020F0502020204030204" pitchFamily="34" charset="0"/>
                    <a:ea typeface="Microsoft YaHei" panose="020B0503020204020204" pitchFamily="34" charset="-122"/>
                    <a:cs typeface="Mangal" panose="02040503050203030202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16" name="CaixaDeTexto 17">
                <a:extLst>
                  <a:ext uri="{FF2B5EF4-FFF2-40B4-BE49-F238E27FC236}">
                    <a16:creationId xmlns:a16="http://schemas.microsoft.com/office/drawing/2014/main" id="{BB1676C7-CC53-4340-837B-14EB3AD1B3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64439" y="4469461"/>
                <a:ext cx="35529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ts val="800"/>
                  </a:spcBef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3200">
                    <a:solidFill>
                      <a:srgbClr val="000000"/>
                    </a:solidFill>
                    <a:latin typeface="Calibri" panose="020F0502020204030204" pitchFamily="34" charset="0"/>
                    <a:ea typeface="Microsoft YaHei" panose="020B0503020204020204" pitchFamily="34" charset="-122"/>
                    <a:cs typeface="Mangal" panose="02040503050203030202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rPr>
                  <a:t>B</a:t>
                </a:r>
              </a:p>
            </p:txBody>
          </p:sp>
        </p:grpSp>
        <p:cxnSp>
          <p:nvCxnSpPr>
            <p:cNvPr id="10" name="Conector de seta reta 9">
              <a:extLst>
                <a:ext uri="{FF2B5EF4-FFF2-40B4-BE49-F238E27FC236}">
                  <a16:creationId xmlns:a16="http://schemas.microsoft.com/office/drawing/2014/main" id="{BED49A25-7CA2-49B5-BD94-63B3D4D78AF6}"/>
                </a:ext>
              </a:extLst>
            </p:cNvPr>
            <p:cNvCxnSpPr/>
            <p:nvPr/>
          </p:nvCxnSpPr>
          <p:spPr>
            <a:xfrm flipV="1">
              <a:off x="3733073" y="2975719"/>
              <a:ext cx="1376750" cy="180945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de seta reta 11">
              <a:extLst>
                <a:ext uri="{FF2B5EF4-FFF2-40B4-BE49-F238E27FC236}">
                  <a16:creationId xmlns:a16="http://schemas.microsoft.com/office/drawing/2014/main" id="{CE247D2F-EDC1-4C9F-9525-F6A578EDB300}"/>
                </a:ext>
              </a:extLst>
            </p:cNvPr>
            <p:cNvCxnSpPr/>
            <p:nvPr/>
          </p:nvCxnSpPr>
          <p:spPr>
            <a:xfrm>
              <a:off x="3745777" y="3156664"/>
              <a:ext cx="1364046" cy="753937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de seta reta 12">
              <a:extLst>
                <a:ext uri="{FF2B5EF4-FFF2-40B4-BE49-F238E27FC236}">
                  <a16:creationId xmlns:a16="http://schemas.microsoft.com/office/drawing/2014/main" id="{9B8DD2F0-41AD-42EA-A8EC-3A1C96CB0320}"/>
                </a:ext>
              </a:extLst>
            </p:cNvPr>
            <p:cNvCxnSpPr/>
            <p:nvPr/>
          </p:nvCxnSpPr>
          <p:spPr>
            <a:xfrm>
              <a:off x="3733073" y="3156664"/>
              <a:ext cx="1414860" cy="325383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de seta reta 13">
              <a:extLst>
                <a:ext uri="{FF2B5EF4-FFF2-40B4-BE49-F238E27FC236}">
                  <a16:creationId xmlns:a16="http://schemas.microsoft.com/office/drawing/2014/main" id="{CE5DC2EE-3549-4018-901F-A5CF1155E015}"/>
                </a:ext>
              </a:extLst>
            </p:cNvPr>
            <p:cNvCxnSpPr/>
            <p:nvPr/>
          </p:nvCxnSpPr>
          <p:spPr>
            <a:xfrm>
              <a:off x="3742601" y="3713784"/>
              <a:ext cx="1333875" cy="296814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526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0EC7413-19C9-41B9-9C42-4E8B26389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9" y="1192213"/>
            <a:ext cx="1125440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3) Dados A = {- 4, - 2, 0, 2, 4} e B = {0, 2, 4, 6, 8}, associamos os elementos de A aos elementos de igual valor em B.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141199C-6BB7-4DDB-8044-139290869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0450"/>
            <a:ext cx="112544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Observe que </a:t>
            </a:r>
            <a:r>
              <a:rPr lang="pt-BR" altLang="pt-BR" sz="2800" u="sng" dirty="0">
                <a:solidFill>
                  <a:srgbClr val="FF0000"/>
                </a:solidFill>
                <a:cs typeface="Arial" panose="020B0604020202020204" pitchFamily="34" charset="0"/>
              </a:rPr>
              <a:t>há elementos em A que não têm correspondente em B</a:t>
            </a: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. Nesse caso, </a:t>
            </a:r>
            <a:r>
              <a:rPr lang="pt-BR" altLang="pt-BR" sz="2800" b="1" dirty="0">
                <a:solidFill>
                  <a:srgbClr val="FF0000"/>
                </a:solidFill>
                <a:cs typeface="Arial" panose="020B0604020202020204" pitchFamily="34" charset="0"/>
              </a:rPr>
              <a:t>não temos uma função </a:t>
            </a:r>
            <a:r>
              <a:rPr lang="pt-BR" altLang="pt-BR" sz="2800" dirty="0">
                <a:solidFill>
                  <a:srgbClr val="FF0000"/>
                </a:solidFill>
                <a:cs typeface="Arial" panose="020B0604020202020204" pitchFamily="34" charset="0"/>
              </a:rPr>
              <a:t>de A em B</a:t>
            </a:r>
            <a:r>
              <a:rPr lang="pt-BR" altLang="pt-BR" sz="2800" dirty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BBBB9EF8-05DC-48E7-8717-B3C9783655D3}"/>
              </a:ext>
            </a:extLst>
          </p:cNvPr>
          <p:cNvGrpSpPr>
            <a:grpSpLocks/>
          </p:cNvGrpSpPr>
          <p:nvPr/>
        </p:nvGrpSpPr>
        <p:grpSpPr bwMode="auto">
          <a:xfrm>
            <a:off x="4733925" y="2319347"/>
            <a:ext cx="2724150" cy="2378075"/>
            <a:chOff x="3099482" y="2463041"/>
            <a:chExt cx="2724917" cy="2379270"/>
          </a:xfrm>
        </p:grpSpPr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B9AA0868-9F52-43A3-849C-0427D57823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9482" y="2463041"/>
              <a:ext cx="2724917" cy="2379270"/>
              <a:chOff x="3099482" y="2463041"/>
              <a:chExt cx="2724917" cy="2379270"/>
            </a:xfrm>
          </p:grpSpPr>
          <p:grpSp>
            <p:nvGrpSpPr>
              <p:cNvPr id="13" name="Grupo 18">
                <a:extLst>
                  <a:ext uri="{FF2B5EF4-FFF2-40B4-BE49-F238E27FC236}">
                    <a16:creationId xmlns:a16="http://schemas.microsoft.com/office/drawing/2014/main" id="{F6DFB3ED-BDA4-4127-B660-3107C4A68B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99482" y="2463041"/>
                <a:ext cx="2724917" cy="2031325"/>
                <a:chOff x="724283" y="2881648"/>
                <a:chExt cx="3663375" cy="2764933"/>
              </a:xfrm>
            </p:grpSpPr>
            <p:sp>
              <p:nvSpPr>
                <p:cNvPr id="16" name="Elipse 15">
                  <a:extLst>
                    <a:ext uri="{FF2B5EF4-FFF2-40B4-BE49-F238E27FC236}">
                      <a16:creationId xmlns:a16="http://schemas.microsoft.com/office/drawing/2014/main" id="{606E4ECA-03C8-4161-B013-F28856042966}"/>
                    </a:ext>
                  </a:extLst>
                </p:cNvPr>
                <p:cNvSpPr/>
                <p:nvPr/>
              </p:nvSpPr>
              <p:spPr>
                <a:xfrm>
                  <a:off x="724283" y="2890296"/>
                  <a:ext cx="1295845" cy="2745622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dirty="0"/>
                </a:p>
              </p:txBody>
            </p:sp>
            <p:sp>
              <p:nvSpPr>
                <p:cNvPr id="17" name="Elipse 16">
                  <a:extLst>
                    <a:ext uri="{FF2B5EF4-FFF2-40B4-BE49-F238E27FC236}">
                      <a16:creationId xmlns:a16="http://schemas.microsoft.com/office/drawing/2014/main" id="{D6389D57-8053-4EA6-B158-E9F981D3BB55}"/>
                    </a:ext>
                  </a:extLst>
                </p:cNvPr>
                <p:cNvSpPr/>
                <p:nvPr/>
              </p:nvSpPr>
              <p:spPr>
                <a:xfrm>
                  <a:off x="3091814" y="2890296"/>
                  <a:ext cx="1295844" cy="2745622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dirty="0"/>
                </a:p>
              </p:txBody>
            </p:sp>
            <p:sp>
              <p:nvSpPr>
                <p:cNvPr id="18" name="CaixaDeTexto 5">
                  <a:extLst>
                    <a:ext uri="{FF2B5EF4-FFF2-40B4-BE49-F238E27FC236}">
                      <a16:creationId xmlns:a16="http://schemas.microsoft.com/office/drawing/2014/main" id="{41DDFF6A-9950-46FB-A8E8-5A3223B4AAD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03991" y="3188240"/>
                  <a:ext cx="615662" cy="238789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-4∙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-2∙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0 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2 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4 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endPara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" name="CaixaDeTexto 12">
                  <a:extLst>
                    <a:ext uri="{FF2B5EF4-FFF2-40B4-BE49-F238E27FC236}">
                      <a16:creationId xmlns:a16="http://schemas.microsoft.com/office/drawing/2014/main" id="{CA8BA07C-94EA-41E0-A4BA-098CC1E95F8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80424" y="2881648"/>
                  <a:ext cx="554285" cy="27649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endPara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0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2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4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6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8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8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endPara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4" name="CaixaDeTexto 16">
                <a:extLst>
                  <a:ext uri="{FF2B5EF4-FFF2-40B4-BE49-F238E27FC236}">
                    <a16:creationId xmlns:a16="http://schemas.microsoft.com/office/drawing/2014/main" id="{B3DE7DC0-3692-4D8A-98EB-28C24E62A6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3246" y="4472979"/>
                <a:ext cx="35529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ts val="800"/>
                  </a:spcBef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3200">
                    <a:solidFill>
                      <a:srgbClr val="000000"/>
                    </a:solidFill>
                    <a:latin typeface="Calibri" panose="020F0502020204030204" pitchFamily="34" charset="0"/>
                    <a:ea typeface="Microsoft YaHei" panose="020B0503020204020204" pitchFamily="34" charset="-122"/>
                    <a:cs typeface="Mangal" panose="02040503050203030202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15" name="CaixaDeTexto 17">
                <a:extLst>
                  <a:ext uri="{FF2B5EF4-FFF2-40B4-BE49-F238E27FC236}">
                    <a16:creationId xmlns:a16="http://schemas.microsoft.com/office/drawing/2014/main" id="{BDFA792A-0810-4F2B-88B8-133007B0C4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64439" y="4469461"/>
                <a:ext cx="35529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ts val="800"/>
                  </a:spcBef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3200">
                    <a:solidFill>
                      <a:srgbClr val="000000"/>
                    </a:solidFill>
                    <a:latin typeface="Calibri" panose="020F0502020204030204" pitchFamily="34" charset="0"/>
                    <a:ea typeface="Microsoft YaHei" panose="020B0503020204020204" pitchFamily="34" charset="-122"/>
                    <a:cs typeface="Mangal" panose="02040503050203030202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rPr>
                  <a:t>B</a:t>
                </a:r>
              </a:p>
            </p:txBody>
          </p:sp>
        </p:grpSp>
        <p:cxnSp>
          <p:nvCxnSpPr>
            <p:cNvPr id="10" name="Conector de seta reta 12">
              <a:extLst>
                <a:ext uri="{FF2B5EF4-FFF2-40B4-BE49-F238E27FC236}">
                  <a16:creationId xmlns:a16="http://schemas.microsoft.com/office/drawing/2014/main" id="{9EE82698-2234-409B-BF34-29D0B92EC505}"/>
                </a:ext>
              </a:extLst>
            </p:cNvPr>
            <p:cNvCxnSpPr/>
            <p:nvPr/>
          </p:nvCxnSpPr>
          <p:spPr>
            <a:xfrm flipV="1">
              <a:off x="3750540" y="2933177"/>
              <a:ext cx="1413273" cy="495549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de seta reta 13">
              <a:extLst>
                <a:ext uri="{FF2B5EF4-FFF2-40B4-BE49-F238E27FC236}">
                  <a16:creationId xmlns:a16="http://schemas.microsoft.com/office/drawing/2014/main" id="{F936D45A-F934-4EAA-8746-B06CBFFB633C}"/>
                </a:ext>
              </a:extLst>
            </p:cNvPr>
            <p:cNvCxnSpPr/>
            <p:nvPr/>
          </p:nvCxnSpPr>
          <p:spPr>
            <a:xfrm flipV="1">
              <a:off x="3742601" y="3220659"/>
              <a:ext cx="1421212" cy="487608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de seta reta 14">
              <a:extLst>
                <a:ext uri="{FF2B5EF4-FFF2-40B4-BE49-F238E27FC236}">
                  <a16:creationId xmlns:a16="http://schemas.microsoft.com/office/drawing/2014/main" id="{2992A5E6-0180-4DFD-A7D1-40A0D908B36B}"/>
                </a:ext>
              </a:extLst>
            </p:cNvPr>
            <p:cNvCxnSpPr/>
            <p:nvPr/>
          </p:nvCxnSpPr>
          <p:spPr>
            <a:xfrm flipV="1">
              <a:off x="3742601" y="3477963"/>
              <a:ext cx="1421212" cy="509844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674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6" name="CaixaDeTexto 2">
            <a:extLst>
              <a:ext uri="{FF2B5EF4-FFF2-40B4-BE49-F238E27FC236}">
                <a16:creationId xmlns:a16="http://schemas.microsoft.com/office/drawing/2014/main" id="{B3683CC9-008D-4D87-AA30-8DC7C090F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326377"/>
            <a:ext cx="11593029" cy="2790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pt-BR" sz="3600" b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Definição e notação</a:t>
            </a:r>
          </a:p>
          <a:p>
            <a:pPr eaLnBrk="1" hangingPunct="1">
              <a:spcBef>
                <a:spcPct val="0"/>
              </a:spcBef>
            </a:pPr>
            <a:endParaRPr lang="pt-BR" altLang="pt-BR" sz="1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r>
              <a:rPr lang="pt-BR" altLang="pt-BR" sz="2800" dirty="0"/>
              <a:t>Dados dois conjuntos não vazios, </a:t>
            </a:r>
            <a:r>
              <a:rPr lang="pt-BR" altLang="pt-BR" sz="2800" b="1" dirty="0"/>
              <a:t> A</a:t>
            </a:r>
            <a:r>
              <a:rPr lang="pt-BR" altLang="pt-BR" sz="2800" dirty="0"/>
              <a:t> e </a:t>
            </a:r>
            <a:r>
              <a:rPr lang="pt-BR" altLang="pt-BR" sz="2800" b="1" dirty="0"/>
              <a:t>B</a:t>
            </a:r>
            <a:r>
              <a:rPr lang="pt-BR" altLang="pt-BR" sz="2800" dirty="0"/>
              <a:t>, uma função de </a:t>
            </a:r>
            <a:r>
              <a:rPr lang="pt-BR" altLang="pt-BR" sz="2800" b="1" dirty="0"/>
              <a:t>A </a:t>
            </a:r>
            <a:r>
              <a:rPr lang="pt-BR" altLang="pt-BR" sz="2800" dirty="0"/>
              <a:t>em </a:t>
            </a:r>
            <a:r>
              <a:rPr lang="pt-BR" altLang="pt-BR" sz="2800" b="1" dirty="0"/>
              <a:t>B</a:t>
            </a:r>
            <a:r>
              <a:rPr lang="pt-BR" altLang="pt-BR" sz="2800" dirty="0"/>
              <a:t> é uma relação que indica como associar cada elemento x do conjunto A</a:t>
            </a:r>
            <a:r>
              <a:rPr lang="pt-BR" altLang="pt-BR" sz="2800" dirty="0">
                <a:sym typeface="Symbol" panose="05050102010706020507" pitchFamily="18" charset="2"/>
              </a:rPr>
              <a:t> </a:t>
            </a:r>
            <a:r>
              <a:rPr lang="pt-BR" altLang="pt-BR" sz="2800" dirty="0" err="1">
                <a:sym typeface="Symbol" panose="05050102010706020507" pitchFamily="18" charset="2"/>
              </a:rPr>
              <a:t>a</a:t>
            </a:r>
            <a:r>
              <a:rPr lang="pt-BR" altLang="pt-BR" sz="2800" dirty="0">
                <a:sym typeface="Symbol" panose="05050102010706020507" pitchFamily="18" charset="2"/>
              </a:rPr>
              <a:t> um único elemento y do conjunto B. </a:t>
            </a:r>
          </a:p>
          <a:p>
            <a:pPr algn="just"/>
            <a:r>
              <a:rPr lang="pt-BR" altLang="pt-BR" sz="2800" dirty="0">
                <a:sym typeface="Symbol" panose="05050102010706020507" pitchFamily="18" charset="2"/>
              </a:rPr>
              <a:t>Usamos a seguinte notação:</a:t>
            </a:r>
            <a:endParaRPr lang="pt-BR" altLang="pt-BR" sz="18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" name="CaixaDeTexto 2">
            <a:extLst>
              <a:ext uri="{FF2B5EF4-FFF2-40B4-BE49-F238E27FC236}">
                <a16:creationId xmlns:a16="http://schemas.microsoft.com/office/drawing/2014/main" id="{016C180F-16EB-4E0F-AED0-EE59BFD4E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5422234"/>
            <a:ext cx="110396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pt-BR" sz="2800" dirty="0"/>
              <a:t>“A cada x de A corresponde um único </a:t>
            </a:r>
            <a:r>
              <a:rPr lang="pt-BR" altLang="pt-BR" sz="2800" dirty="0">
                <a:sym typeface="Symbol" panose="05050102010706020507" pitchFamily="18" charset="2"/>
              </a:rPr>
              <a:t></a:t>
            </a:r>
            <a:r>
              <a:rPr lang="pt-BR" altLang="pt-BR" sz="2800" dirty="0"/>
              <a:t>(x) de B, levado pela função </a:t>
            </a:r>
            <a:r>
              <a:rPr lang="pt-BR" altLang="pt-BR" sz="2800" dirty="0">
                <a:sym typeface="Symbol" panose="05050102010706020507" pitchFamily="18" charset="2"/>
              </a:rPr>
              <a:t></a:t>
            </a:r>
            <a:r>
              <a:rPr lang="pt-BR" altLang="pt-BR" sz="2800" dirty="0"/>
              <a:t>.”</a:t>
            </a:r>
            <a:endParaRPr lang="pt-BR" altLang="pt-BR" sz="18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grpSp>
        <p:nvGrpSpPr>
          <p:cNvPr id="8" name="Grupo 14">
            <a:extLst>
              <a:ext uri="{FF2B5EF4-FFF2-40B4-BE49-F238E27FC236}">
                <a16:creationId xmlns:a16="http://schemas.microsoft.com/office/drawing/2014/main" id="{FFB2EC09-176F-4F8F-BD21-9238216454D6}"/>
              </a:ext>
            </a:extLst>
          </p:cNvPr>
          <p:cNvGrpSpPr>
            <a:grpSpLocks/>
          </p:cNvGrpSpPr>
          <p:nvPr/>
        </p:nvGrpSpPr>
        <p:grpSpPr bwMode="auto">
          <a:xfrm>
            <a:off x="4191070" y="3192462"/>
            <a:ext cx="3609975" cy="1552575"/>
            <a:chOff x="2627784" y="3028890"/>
            <a:chExt cx="3608778" cy="1552238"/>
          </a:xfrm>
        </p:grpSpPr>
        <p:grpSp>
          <p:nvGrpSpPr>
            <p:cNvPr id="9" name="Grupo 12">
              <a:extLst>
                <a:ext uri="{FF2B5EF4-FFF2-40B4-BE49-F238E27FC236}">
                  <a16:creationId xmlns:a16="http://schemas.microsoft.com/office/drawing/2014/main" id="{392F5530-F300-4E1A-8868-39152C14FB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27784" y="3028890"/>
              <a:ext cx="3608778" cy="1552238"/>
              <a:chOff x="2627784" y="3028890"/>
              <a:chExt cx="3608778" cy="1552238"/>
            </a:xfrm>
          </p:grpSpPr>
          <p:sp>
            <p:nvSpPr>
              <p:cNvPr id="12" name="Elipse 11">
                <a:extLst>
                  <a:ext uri="{FF2B5EF4-FFF2-40B4-BE49-F238E27FC236}">
                    <a16:creationId xmlns:a16="http://schemas.microsoft.com/office/drawing/2014/main" id="{E3675C54-0D05-44D2-8943-9C64385DAA6F}"/>
                  </a:ext>
                </a:extLst>
              </p:cNvPr>
              <p:cNvSpPr/>
              <p:nvPr/>
            </p:nvSpPr>
            <p:spPr>
              <a:xfrm>
                <a:off x="2627784" y="3428853"/>
                <a:ext cx="863314" cy="115227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/>
              </a:p>
            </p:txBody>
          </p:sp>
          <p:sp>
            <p:nvSpPr>
              <p:cNvPr id="13" name="Elipse 12">
                <a:extLst>
                  <a:ext uri="{FF2B5EF4-FFF2-40B4-BE49-F238E27FC236}">
                    <a16:creationId xmlns:a16="http://schemas.microsoft.com/office/drawing/2014/main" id="{D8119DDE-CE6C-4E4C-B4A7-0C71F8BFFB82}"/>
                  </a:ext>
                </a:extLst>
              </p:cNvPr>
              <p:cNvSpPr/>
              <p:nvPr/>
            </p:nvSpPr>
            <p:spPr>
              <a:xfrm>
                <a:off x="5373248" y="3428853"/>
                <a:ext cx="863314" cy="1152275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/>
              </a:p>
            </p:txBody>
          </p:sp>
          <p:sp>
            <p:nvSpPr>
              <p:cNvPr id="14" name="CaixaDeTexto 2">
                <a:extLst>
                  <a:ext uri="{FF2B5EF4-FFF2-40B4-BE49-F238E27FC236}">
                    <a16:creationId xmlns:a16="http://schemas.microsoft.com/office/drawing/2014/main" id="{DCA762DC-DE70-4925-AE73-9C4B594D02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4525" y="3028890"/>
                <a:ext cx="37061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ts val="800"/>
                  </a:spcBef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3200">
                    <a:solidFill>
                      <a:srgbClr val="000000"/>
                    </a:solidFill>
                    <a:latin typeface="Calibri" panose="020F0502020204030204" pitchFamily="34" charset="0"/>
                    <a:ea typeface="Microsoft YaHei" panose="020B0503020204020204" pitchFamily="34" charset="-122"/>
                    <a:cs typeface="Mangal" panose="02040503050203030202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pt-BR" altLang="pt-BR" sz="2400" b="1">
                    <a:solidFill>
                      <a:schemeClr val="tx1"/>
                    </a:solidFill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15" name="CaixaDeTexto 11">
                <a:extLst>
                  <a:ext uri="{FF2B5EF4-FFF2-40B4-BE49-F238E27FC236}">
                    <a16:creationId xmlns:a16="http://schemas.microsoft.com/office/drawing/2014/main" id="{F8F6D0A8-28BE-440D-BA87-877B20EA4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25619" y="3028890"/>
                <a:ext cx="35779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ts val="800"/>
                  </a:spcBef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3200">
                    <a:solidFill>
                      <a:srgbClr val="000000"/>
                    </a:solidFill>
                    <a:latin typeface="Calibri" panose="020F0502020204030204" pitchFamily="34" charset="0"/>
                    <a:ea typeface="Microsoft YaHei" panose="020B0503020204020204" pitchFamily="34" charset="-122"/>
                    <a:cs typeface="Mangal" panose="02040503050203030202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pt-BR" altLang="pt-BR" sz="2400" b="1">
                    <a:solidFill>
                      <a:schemeClr val="tx1"/>
                    </a:solidFill>
                    <a:cs typeface="Arial" panose="020B0604020202020204" pitchFamily="34" charset="0"/>
                  </a:rPr>
                  <a:t>B</a:t>
                </a:r>
              </a:p>
            </p:txBody>
          </p:sp>
        </p:grp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3AFA1E46-0839-49FB-AF1D-4EEBFD7F8D1F}"/>
                </a:ext>
              </a:extLst>
            </p:cNvPr>
            <p:cNvSpPr/>
            <p:nvPr/>
          </p:nvSpPr>
          <p:spPr>
            <a:xfrm>
              <a:off x="3024527" y="3968486"/>
              <a:ext cx="71413" cy="7300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1B798BFB-DF82-4AEC-89BA-DE5C0E6A316F}"/>
                </a:ext>
              </a:extLst>
            </p:cNvPr>
            <p:cNvSpPr/>
            <p:nvPr/>
          </p:nvSpPr>
          <p:spPr>
            <a:xfrm>
              <a:off x="5760470" y="3968486"/>
              <a:ext cx="71413" cy="7300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  <p:cxnSp>
        <p:nvCxnSpPr>
          <p:cNvPr id="16" name="Conector de seta reta 7">
            <a:extLst>
              <a:ext uri="{FF2B5EF4-FFF2-40B4-BE49-F238E27FC236}">
                <a16:creationId xmlns:a16="http://schemas.microsoft.com/office/drawing/2014/main" id="{319ECD3A-D080-47EF-BECE-7B48BE90427F}"/>
              </a:ext>
            </a:extLst>
          </p:cNvPr>
          <p:cNvCxnSpPr/>
          <p:nvPr/>
        </p:nvCxnSpPr>
        <p:spPr>
          <a:xfrm>
            <a:off x="4741932" y="4171949"/>
            <a:ext cx="2519363" cy="0"/>
          </a:xfrm>
          <a:prstGeom prst="straightConnector1">
            <a:avLst/>
          </a:prstGeom>
          <a:ln w="254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7B2DFB9-D4AE-4E1E-8163-28E540557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5245" y="3724274"/>
            <a:ext cx="31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2000" b="1">
                <a:solidFill>
                  <a:schemeClr val="tx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</a:t>
            </a:r>
            <a:endParaRPr lang="pt-BR" altLang="pt-BR" sz="2000" b="1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40C29351-7EFF-49B8-B986-0529D5C89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4670" y="4594613"/>
            <a:ext cx="16337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b="1" dirty="0">
                <a:solidFill>
                  <a:schemeClr val="tx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: A → B</a:t>
            </a:r>
            <a:endParaRPr lang="pt-BR" altLang="pt-BR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42B823CB-83E7-48B9-A160-9C78AE831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170" y="3724274"/>
            <a:ext cx="3032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2000" b="1">
                <a:solidFill>
                  <a:schemeClr val="tx1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B635F65-317D-4267-AF25-2F28B6E31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70" y="3724274"/>
            <a:ext cx="546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pt-BR" altLang="pt-BR" sz="2000" b="1">
                <a:solidFill>
                  <a:schemeClr val="tx1"/>
                </a:solidFill>
                <a:cs typeface="Arial" panose="020B0604020202020204" pitchFamily="34" charset="0"/>
              </a:rPr>
              <a:t>f(x)</a:t>
            </a:r>
          </a:p>
        </p:txBody>
      </p:sp>
    </p:spTree>
    <p:extLst>
      <p:ext uri="{BB962C8B-B14F-4D97-AF65-F5344CB8AC3E}">
        <p14:creationId xmlns:p14="http://schemas.microsoft.com/office/powerpoint/2010/main" val="227817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6" name="CaixaDeTexto 2">
            <a:extLst>
              <a:ext uri="{FF2B5EF4-FFF2-40B4-BE49-F238E27FC236}">
                <a16:creationId xmlns:a16="http://schemas.microsoft.com/office/drawing/2014/main" id="{C1883D1A-E385-45BA-B387-5E4E55C03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94" y="355789"/>
            <a:ext cx="11487012" cy="1713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pt-BR" sz="36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Domínio, contradomínio e conjunto imagem</a:t>
            </a:r>
          </a:p>
          <a:p>
            <a:pPr algn="just"/>
            <a:r>
              <a:rPr lang="pt-BR" altLang="pt-BR" sz="2800" dirty="0">
                <a:sym typeface="Symbol" panose="05050102010706020507" pitchFamily="18" charset="2"/>
              </a:rPr>
              <a:t>O diagrama de flechas a seguir representa uma função </a:t>
            </a:r>
            <a:r>
              <a:rPr lang="pt-BR" altLang="pt-BR" sz="2800" b="1" dirty="0">
                <a:sym typeface="Symbol" panose="05050102010706020507" pitchFamily="18" charset="2"/>
              </a:rPr>
              <a:t>f</a:t>
            </a:r>
            <a:r>
              <a:rPr lang="pt-BR" altLang="pt-BR" sz="2800" dirty="0">
                <a:sym typeface="Symbol" panose="05050102010706020507" pitchFamily="18" charset="2"/>
              </a:rPr>
              <a:t> de </a:t>
            </a:r>
            <a:r>
              <a:rPr lang="pt-BR" altLang="pt-BR" sz="2800" b="1" dirty="0">
                <a:sym typeface="Symbol" panose="05050102010706020507" pitchFamily="18" charset="2"/>
              </a:rPr>
              <a:t>A </a:t>
            </a:r>
            <a:r>
              <a:rPr lang="pt-BR" altLang="pt-BR" sz="2800" dirty="0">
                <a:sym typeface="Symbol" panose="05050102010706020507" pitchFamily="18" charset="2"/>
              </a:rPr>
              <a:t>em </a:t>
            </a:r>
            <a:r>
              <a:rPr lang="pt-BR" altLang="pt-BR" sz="2800" b="1" dirty="0">
                <a:sym typeface="Symbol" panose="05050102010706020507" pitchFamily="18" charset="2"/>
              </a:rPr>
              <a:t>B. </a:t>
            </a:r>
            <a:r>
              <a:rPr lang="pt-BR" altLang="pt-BR" sz="2800" dirty="0">
                <a:sym typeface="Symbol" panose="05050102010706020507" pitchFamily="18" charset="2"/>
              </a:rPr>
              <a:t> </a:t>
            </a:r>
          </a:p>
          <a:p>
            <a:pPr algn="just"/>
            <a:r>
              <a:rPr lang="pt-BR" altLang="pt-BR" sz="2800" dirty="0">
                <a:sym typeface="Symbol" panose="05050102010706020507" pitchFamily="18" charset="2"/>
              </a:rPr>
              <a:t>Vamos determinar:</a:t>
            </a:r>
          </a:p>
        </p:txBody>
      </p:sp>
      <p:sp>
        <p:nvSpPr>
          <p:cNvPr id="7" name="CaixaDeTexto 2">
            <a:extLst>
              <a:ext uri="{FF2B5EF4-FFF2-40B4-BE49-F238E27FC236}">
                <a16:creationId xmlns:a16="http://schemas.microsoft.com/office/drawing/2014/main" id="{147D9950-58DA-4344-9C12-5758851C1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425" y="2098953"/>
            <a:ext cx="9145608" cy="3765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/>
            <a:r>
              <a:rPr lang="pt-BR" altLang="pt-BR" sz="2400" dirty="0">
                <a:sym typeface="Symbol" panose="05050102010706020507" pitchFamily="18" charset="2"/>
              </a:rPr>
              <a:t>a) D(f)			b) CD(f)</a:t>
            </a:r>
          </a:p>
          <a:p>
            <a:pPr algn="just"/>
            <a:r>
              <a:rPr lang="pt-BR" altLang="pt-BR" sz="2400" b="1" dirty="0">
                <a:solidFill>
                  <a:srgbClr val="FF0000"/>
                </a:solidFill>
                <a:sym typeface="Symbol" panose="05050102010706020507" pitchFamily="18" charset="2"/>
              </a:rPr>
              <a:t>D(f) = 2, 3, 5 ou                CD(f) = 0, 2, 4, 6, 8, 10 ou CD(f) = B</a:t>
            </a:r>
          </a:p>
          <a:p>
            <a:pPr algn="just"/>
            <a:r>
              <a:rPr lang="pt-BR" altLang="pt-BR" sz="2400" b="1" dirty="0">
                <a:solidFill>
                  <a:srgbClr val="FF0000"/>
                </a:solidFill>
                <a:sym typeface="Symbol" panose="05050102010706020507" pitchFamily="18" charset="2"/>
              </a:rPr>
              <a:t>D(f) = A</a:t>
            </a:r>
            <a:r>
              <a:rPr lang="pt-BR" altLang="pt-BR" sz="2400" dirty="0">
                <a:sym typeface="Symbol" panose="05050102010706020507" pitchFamily="18" charset="2"/>
              </a:rPr>
              <a:t>		</a:t>
            </a:r>
          </a:p>
          <a:p>
            <a:pPr algn="just"/>
            <a:r>
              <a:rPr lang="pt-BR" altLang="pt-BR" sz="2400" dirty="0">
                <a:sym typeface="Symbol" panose="05050102010706020507" pitchFamily="18" charset="2"/>
              </a:rPr>
              <a:t>c) </a:t>
            </a:r>
            <a:r>
              <a:rPr lang="pt-BR" altLang="pt-BR" sz="2400" dirty="0" err="1">
                <a:sym typeface="Symbol" panose="05050102010706020507" pitchFamily="18" charset="2"/>
              </a:rPr>
              <a:t>Im</a:t>
            </a:r>
            <a:r>
              <a:rPr lang="pt-BR" altLang="pt-BR" sz="2400" dirty="0">
                <a:sym typeface="Symbol" panose="05050102010706020507" pitchFamily="18" charset="2"/>
              </a:rPr>
              <a:t> (f)			d) f(3)</a:t>
            </a:r>
          </a:p>
          <a:p>
            <a:pPr algn="just"/>
            <a:r>
              <a:rPr lang="pt-BR" altLang="pt-BR" sz="2400" b="1" dirty="0" err="1">
                <a:solidFill>
                  <a:srgbClr val="FF0000"/>
                </a:solidFill>
                <a:sym typeface="Symbol" panose="05050102010706020507" pitchFamily="18" charset="2"/>
              </a:rPr>
              <a:t>Im</a:t>
            </a:r>
            <a:r>
              <a:rPr lang="pt-BR" altLang="pt-BR" sz="2400" b="1" dirty="0">
                <a:solidFill>
                  <a:srgbClr val="FF0000"/>
                </a:solidFill>
                <a:sym typeface="Symbol" panose="05050102010706020507" pitchFamily="18" charset="2"/>
              </a:rPr>
              <a:t>(f) = 4, 6, 10 		f(3) = 6</a:t>
            </a:r>
            <a:endParaRPr lang="pt-BR" altLang="pt-BR" sz="2400" dirty="0">
              <a:sym typeface="Symbol" panose="05050102010706020507" pitchFamily="18" charset="2"/>
            </a:endParaRPr>
          </a:p>
          <a:p>
            <a:pPr algn="just"/>
            <a:endParaRPr lang="pt-BR" altLang="pt-BR" sz="2400" dirty="0">
              <a:sym typeface="Symbol" panose="05050102010706020507" pitchFamily="18" charset="2"/>
            </a:endParaRPr>
          </a:p>
          <a:p>
            <a:pPr algn="just"/>
            <a:r>
              <a:rPr lang="pt-BR" altLang="pt-BR" sz="2400" dirty="0">
                <a:sym typeface="Symbol" panose="05050102010706020507" pitchFamily="18" charset="2"/>
              </a:rPr>
              <a:t>e) f(5) 			f) x para f(x) = 4</a:t>
            </a:r>
          </a:p>
          <a:p>
            <a:pPr algn="just"/>
            <a:r>
              <a:rPr lang="pt-BR" altLang="pt-BR" sz="2400" b="1" dirty="0">
                <a:solidFill>
                  <a:srgbClr val="FF0000"/>
                </a:solidFill>
                <a:sym typeface="Symbol" panose="05050102010706020507" pitchFamily="18" charset="2"/>
              </a:rPr>
              <a:t>f(5) = 10</a:t>
            </a:r>
            <a:r>
              <a:rPr lang="pt-BR" altLang="pt-BR" sz="2400" dirty="0">
                <a:sym typeface="Symbol" panose="05050102010706020507" pitchFamily="18" charset="2"/>
              </a:rPr>
              <a:t>			</a:t>
            </a:r>
            <a:r>
              <a:rPr lang="pt-BR" altLang="pt-BR" sz="2400" b="1" dirty="0">
                <a:solidFill>
                  <a:srgbClr val="FF0000"/>
                </a:solidFill>
                <a:sym typeface="Symbol" panose="05050102010706020507" pitchFamily="18" charset="2"/>
              </a:rPr>
              <a:t>x = 2</a:t>
            </a:r>
            <a:r>
              <a:rPr lang="pt-BR" altLang="pt-BR" sz="2400" dirty="0">
                <a:sym typeface="Symbol" panose="05050102010706020507" pitchFamily="18" charset="2"/>
              </a:rPr>
              <a:t>					</a:t>
            </a:r>
            <a:endParaRPr lang="pt-BR" altLang="pt-BR" sz="2400" b="1" dirty="0">
              <a:solidFill>
                <a:srgbClr val="FF0000"/>
              </a:solidFill>
              <a:sym typeface="Symbol" panose="05050102010706020507" pitchFamily="18" charset="2"/>
            </a:endParaRP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FA79D240-3A54-45F3-AE70-EC0F29B2C4B9}"/>
              </a:ext>
            </a:extLst>
          </p:cNvPr>
          <p:cNvGrpSpPr>
            <a:grpSpLocks/>
          </p:cNvGrpSpPr>
          <p:nvPr/>
        </p:nvGrpSpPr>
        <p:grpSpPr bwMode="auto">
          <a:xfrm>
            <a:off x="239608" y="2268687"/>
            <a:ext cx="2144713" cy="1882775"/>
            <a:chOff x="3099482" y="2469276"/>
            <a:chExt cx="2724918" cy="2373035"/>
          </a:xfrm>
        </p:grpSpPr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D12B4819-DC87-431B-808F-17B3C79686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9482" y="2469276"/>
              <a:ext cx="2724918" cy="2373035"/>
              <a:chOff x="3099482" y="2469276"/>
              <a:chExt cx="2724918" cy="2373035"/>
            </a:xfrm>
          </p:grpSpPr>
          <p:grpSp>
            <p:nvGrpSpPr>
              <p:cNvPr id="13" name="Grupo 18">
                <a:extLst>
                  <a:ext uri="{FF2B5EF4-FFF2-40B4-BE49-F238E27FC236}">
                    <a16:creationId xmlns:a16="http://schemas.microsoft.com/office/drawing/2014/main" id="{7FA9BF29-0F40-4CC8-8FD6-04C54F82D2E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99482" y="2469276"/>
                <a:ext cx="2724918" cy="2236320"/>
                <a:chOff x="724283" y="2890135"/>
                <a:chExt cx="3663375" cy="3043961"/>
              </a:xfrm>
            </p:grpSpPr>
            <p:sp>
              <p:nvSpPr>
                <p:cNvPr id="16" name="Elipse 15">
                  <a:extLst>
                    <a:ext uri="{FF2B5EF4-FFF2-40B4-BE49-F238E27FC236}">
                      <a16:creationId xmlns:a16="http://schemas.microsoft.com/office/drawing/2014/main" id="{BA7012C5-1F17-4457-9A20-3333F197EB4E}"/>
                    </a:ext>
                  </a:extLst>
                </p:cNvPr>
                <p:cNvSpPr/>
                <p:nvPr/>
              </p:nvSpPr>
              <p:spPr>
                <a:xfrm>
                  <a:off x="724283" y="2890135"/>
                  <a:ext cx="1296146" cy="2745270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dirty="0"/>
                </a:p>
              </p:txBody>
            </p:sp>
            <p:sp>
              <p:nvSpPr>
                <p:cNvPr id="17" name="Elipse 16">
                  <a:extLst>
                    <a:ext uri="{FF2B5EF4-FFF2-40B4-BE49-F238E27FC236}">
                      <a16:creationId xmlns:a16="http://schemas.microsoft.com/office/drawing/2014/main" id="{4972BFA3-5C7B-4A1B-B924-6C60674B89A5}"/>
                    </a:ext>
                  </a:extLst>
                </p:cNvPr>
                <p:cNvSpPr/>
                <p:nvPr/>
              </p:nvSpPr>
              <p:spPr>
                <a:xfrm>
                  <a:off x="3091512" y="2890135"/>
                  <a:ext cx="1296146" cy="2745270"/>
                </a:xfrm>
                <a:prstGeom prst="ellipse">
                  <a:avLst/>
                </a:prstGeom>
                <a:solidFill>
                  <a:schemeClr val="bg1"/>
                </a:solidFill>
                <a:ln w="158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dirty="0"/>
                </a:p>
              </p:txBody>
            </p:sp>
            <p:sp>
              <p:nvSpPr>
                <p:cNvPr id="18" name="CaixaDeTexto 5">
                  <a:extLst>
                    <a:ext uri="{FF2B5EF4-FFF2-40B4-BE49-F238E27FC236}">
                      <a16:creationId xmlns:a16="http://schemas.microsoft.com/office/drawing/2014/main" id="{8DFB3C2F-EA4D-4989-BE18-36CE57E1CD2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61391" y="3188240"/>
                  <a:ext cx="700861" cy="27458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2∙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endParaRPr lang="pt-BR" altLang="pt-BR" sz="16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3 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endParaRPr lang="pt-BR" altLang="pt-BR" sz="16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5 ∙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endPara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" name="CaixaDeTexto 12">
                  <a:extLst>
                    <a:ext uri="{FF2B5EF4-FFF2-40B4-BE49-F238E27FC236}">
                      <a16:creationId xmlns:a16="http://schemas.microsoft.com/office/drawing/2014/main" id="{E3A725B8-66F1-425A-8355-96A085F495F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21450" y="2970446"/>
                  <a:ext cx="838950" cy="269305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0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2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4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6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8</a:t>
                  </a:r>
                </a:p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∙ 10</a:t>
                  </a:r>
                </a:p>
              </p:txBody>
            </p:sp>
          </p:grpSp>
          <p:sp>
            <p:nvSpPr>
              <p:cNvPr id="14" name="CaixaDeTexto 16">
                <a:extLst>
                  <a:ext uri="{FF2B5EF4-FFF2-40B4-BE49-F238E27FC236}">
                    <a16:creationId xmlns:a16="http://schemas.microsoft.com/office/drawing/2014/main" id="{C54F467E-EC1D-4F8B-8D3D-C9E485E699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33246" y="4472979"/>
                <a:ext cx="35529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ts val="800"/>
                  </a:spcBef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3200">
                    <a:solidFill>
                      <a:srgbClr val="000000"/>
                    </a:solidFill>
                    <a:latin typeface="Calibri" panose="020F0502020204030204" pitchFamily="34" charset="0"/>
                    <a:ea typeface="Microsoft YaHei" panose="020B0503020204020204" pitchFamily="34" charset="-122"/>
                    <a:cs typeface="Mangal" panose="02040503050203030202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15" name="CaixaDeTexto 17">
                <a:extLst>
                  <a:ext uri="{FF2B5EF4-FFF2-40B4-BE49-F238E27FC236}">
                    <a16:creationId xmlns:a16="http://schemas.microsoft.com/office/drawing/2014/main" id="{8B4806FC-68C3-45AC-84CF-9F88F95D32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64439" y="4469461"/>
                <a:ext cx="35529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ts val="800"/>
                  </a:spcBef>
                  <a:tabLst>
                    <a:tab pos="569913" algn="l"/>
                    <a:tab pos="1484313" algn="l"/>
                    <a:tab pos="2398713" algn="l"/>
                    <a:tab pos="3313113" algn="l"/>
                    <a:tab pos="4227513" algn="l"/>
                    <a:tab pos="5141913" algn="l"/>
                    <a:tab pos="6056313" algn="l"/>
                    <a:tab pos="6970713" algn="l"/>
                    <a:tab pos="7885113" algn="l"/>
                    <a:tab pos="8799513" algn="l"/>
                    <a:tab pos="9713913" algn="l"/>
                  </a:tabLst>
                  <a:defRPr sz="3200">
                    <a:solidFill>
                      <a:srgbClr val="000000"/>
                    </a:solidFill>
                    <a:latin typeface="Calibri" panose="020F0502020204030204" pitchFamily="34" charset="0"/>
                    <a:ea typeface="Microsoft YaHei" panose="020B0503020204020204" pitchFamily="34" charset="-122"/>
                    <a:cs typeface="Mangal" panose="02040503050203030202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pt-BR" altLang="pt-BR" sz="1800">
                    <a:solidFill>
                      <a:schemeClr val="tx1"/>
                    </a:solidFill>
                    <a:cs typeface="Arial" panose="020B0604020202020204" pitchFamily="34" charset="0"/>
                  </a:rPr>
                  <a:t>B</a:t>
                </a:r>
              </a:p>
            </p:txBody>
          </p:sp>
        </p:grpSp>
        <p:cxnSp>
          <p:nvCxnSpPr>
            <p:cNvPr id="10" name="Conector de seta reta 10">
              <a:extLst>
                <a:ext uri="{FF2B5EF4-FFF2-40B4-BE49-F238E27FC236}">
                  <a16:creationId xmlns:a16="http://schemas.microsoft.com/office/drawing/2014/main" id="{C0C56FCC-BB27-444E-B0D9-9D33DC29FE4A}"/>
                </a:ext>
              </a:extLst>
            </p:cNvPr>
            <p:cNvCxnSpPr/>
            <p:nvPr/>
          </p:nvCxnSpPr>
          <p:spPr>
            <a:xfrm>
              <a:off x="3736842" y="2921473"/>
              <a:ext cx="1375569" cy="438190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de seta reta 13">
              <a:extLst>
                <a:ext uri="{FF2B5EF4-FFF2-40B4-BE49-F238E27FC236}">
                  <a16:creationId xmlns:a16="http://schemas.microsoft.com/office/drawing/2014/main" id="{DB9BF9CD-A6E7-434A-B110-323DA1B7CC1D}"/>
                </a:ext>
              </a:extLst>
            </p:cNvPr>
            <p:cNvCxnSpPr/>
            <p:nvPr/>
          </p:nvCxnSpPr>
          <p:spPr>
            <a:xfrm>
              <a:off x="3757012" y="3525737"/>
              <a:ext cx="1377587" cy="150065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de seta reta 14">
              <a:extLst>
                <a:ext uri="{FF2B5EF4-FFF2-40B4-BE49-F238E27FC236}">
                  <a16:creationId xmlns:a16="http://schemas.microsoft.com/office/drawing/2014/main" id="{7A01E07D-7113-4592-90FE-B9BC7C949196}"/>
                </a:ext>
              </a:extLst>
            </p:cNvPr>
            <p:cNvCxnSpPr/>
            <p:nvPr/>
          </p:nvCxnSpPr>
          <p:spPr>
            <a:xfrm>
              <a:off x="3763064" y="4146007"/>
              <a:ext cx="1379603" cy="120052"/>
            </a:xfrm>
            <a:prstGeom prst="straightConnector1">
              <a:avLst/>
            </a:prstGeom>
            <a:ln w="158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005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7D10FF89-F417-4AAA-B2AD-CD87E4566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023582" y="409433"/>
            <a:ext cx="9144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3">
            <a:extLst>
              <a:ext uri="{FF2B5EF4-FFF2-40B4-BE49-F238E27FC236}">
                <a16:creationId xmlns:a16="http://schemas.microsoft.com/office/drawing/2014/main" id="{CE26D1DE-1E6F-4D6F-B3EC-4FB346633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7657" y="2109646"/>
            <a:ext cx="647700" cy="216058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Oval 4">
            <a:extLst>
              <a:ext uri="{FF2B5EF4-FFF2-40B4-BE49-F238E27FC236}">
                <a16:creationId xmlns:a16="http://schemas.microsoft.com/office/drawing/2014/main" id="{BB544BDF-95AA-429D-9C30-968A9FF2C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4632" y="3262171"/>
            <a:ext cx="2952750" cy="936625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" name="Oval 5">
            <a:extLst>
              <a:ext uri="{FF2B5EF4-FFF2-40B4-BE49-F238E27FC236}">
                <a16:creationId xmlns:a16="http://schemas.microsoft.com/office/drawing/2014/main" id="{CE49760A-AFD2-42EB-B9C7-34C3700BE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4370" y="2038208"/>
            <a:ext cx="647700" cy="172878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" name="Oval 6">
            <a:extLst>
              <a:ext uri="{FF2B5EF4-FFF2-40B4-BE49-F238E27FC236}">
                <a16:creationId xmlns:a16="http://schemas.microsoft.com/office/drawing/2014/main" id="{BA53E97D-F88E-4D36-BB87-CB38860AE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8957" y="3117708"/>
            <a:ext cx="3673475" cy="720725"/>
          </a:xfrm>
          <a:prstGeom prst="ellipse">
            <a:avLst/>
          </a:prstGeom>
          <a:noFill/>
          <a:ln w="38100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05411AA2-00BD-43DF-A2D5-62E2A1C3B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4857" y="4343258"/>
            <a:ext cx="165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/>
              <a:t>F </a:t>
            </a:r>
            <a:r>
              <a:rPr lang="pt-BR" sz="3200" i="0"/>
              <a:t>(-6) = 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1CC10F02-872C-44AC-9B32-EDA050406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420" y="4960796"/>
            <a:ext cx="15033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/>
              <a:t>F </a:t>
            </a:r>
            <a:r>
              <a:rPr lang="pt-BR" sz="3200" i="0"/>
              <a:t>(9) = 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B49220F-D63C-4AB8-852B-59A5B8B35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1982" y="5564046"/>
            <a:ext cx="1584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/>
              <a:t>F </a:t>
            </a:r>
            <a:r>
              <a:rPr lang="pt-BR" sz="3200" i="0"/>
              <a:t>(2) =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CAD33D9D-409D-473D-9FD3-4135D76BA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7745" y="4338496"/>
            <a:ext cx="8651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i="0"/>
              <a:t>-5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43C094FE-B300-4AF5-A920-6A71B52F0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320" y="4917933"/>
            <a:ext cx="657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i="0"/>
              <a:t>- 4</a:t>
            </a: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CF448099-A314-406F-99AC-07A368BD1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1845" y="5564046"/>
            <a:ext cx="647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i="0"/>
              <a:t>3</a:t>
            </a:r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id="{FF915451-0287-4145-9709-9F2EFA022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9682" y="2325546"/>
            <a:ext cx="647700" cy="7921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384C1732-8B65-466E-B632-1285BDF707B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11482" y="2182671"/>
            <a:ext cx="1079500" cy="7191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9" name="Line 15">
            <a:extLst>
              <a:ext uri="{FF2B5EF4-FFF2-40B4-BE49-F238E27FC236}">
                <a16:creationId xmlns:a16="http://schemas.microsoft.com/office/drawing/2014/main" id="{978B31E4-3961-4AA0-B7E0-7A28264D8C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11482" y="814246"/>
            <a:ext cx="1512888" cy="5032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0" name="Line 16">
            <a:extLst>
              <a:ext uri="{FF2B5EF4-FFF2-40B4-BE49-F238E27FC236}">
                <a16:creationId xmlns:a16="http://schemas.microsoft.com/office/drawing/2014/main" id="{23020E48-3381-4152-852D-3315035EA5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82920" y="1390508"/>
            <a:ext cx="1296987" cy="431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12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6" name="CaixaDeTexto 2">
            <a:extLst>
              <a:ext uri="{FF2B5EF4-FFF2-40B4-BE49-F238E27FC236}">
                <a16:creationId xmlns:a16="http://schemas.microsoft.com/office/drawing/2014/main" id="{104576B1-47A5-4911-BECE-2DB3D6E4E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844" y="0"/>
            <a:ext cx="11757591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pt-BR" altLang="pt-BR" sz="36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Gráfico de função</a:t>
            </a:r>
          </a:p>
          <a:p>
            <a:pPr algn="just"/>
            <a:r>
              <a:rPr lang="pt-BR" altLang="pt-BR" sz="2400" dirty="0"/>
              <a:t>O gráfico de uma função é o conjunto de pares ordenados </a:t>
            </a:r>
            <a:r>
              <a:rPr lang="pt-BR" altLang="pt-BR" sz="2400" i="1" dirty="0"/>
              <a:t>(x, y) </a:t>
            </a:r>
            <a:r>
              <a:rPr lang="pt-BR" altLang="pt-BR" sz="2400" dirty="0"/>
              <a:t>que tenham </a:t>
            </a:r>
            <a:r>
              <a:rPr lang="pt-BR" altLang="pt-BR" sz="2400" i="1" dirty="0"/>
              <a:t>x</a:t>
            </a:r>
            <a:r>
              <a:rPr lang="pt-BR" altLang="pt-BR" sz="2400" dirty="0"/>
              <a:t> pertencente ao domínio da função </a:t>
            </a:r>
            <a:r>
              <a:rPr lang="pt-BR" altLang="pt-BR" sz="2400" dirty="0">
                <a:sym typeface="Symbol" panose="05050102010706020507" pitchFamily="18" charset="2"/>
              </a:rPr>
              <a:t> e </a:t>
            </a:r>
            <a:r>
              <a:rPr lang="pt-BR" altLang="pt-BR" sz="2400" i="1" dirty="0">
                <a:sym typeface="Symbol" panose="05050102010706020507" pitchFamily="18" charset="2"/>
              </a:rPr>
              <a:t>y = f(x)</a:t>
            </a:r>
            <a:r>
              <a:rPr lang="pt-BR" altLang="pt-BR" sz="2400" dirty="0">
                <a:sym typeface="Symbol" panose="05050102010706020507" pitchFamily="18" charset="2"/>
              </a:rPr>
              <a:t>.</a:t>
            </a:r>
          </a:p>
          <a:p>
            <a:pPr algn="just"/>
            <a:r>
              <a:rPr lang="pt-BR" altLang="pt-BR" sz="2800" dirty="0">
                <a:solidFill>
                  <a:schemeClr val="tx2"/>
                </a:solidFill>
                <a:cs typeface="Arial" panose="020B0604020202020204" pitchFamily="34" charset="0"/>
              </a:rPr>
              <a:t>Reconhecimento do gráfico de uma função</a:t>
            </a:r>
          </a:p>
          <a:p>
            <a:pPr algn="just"/>
            <a:r>
              <a:rPr lang="pt-BR" altLang="pt-BR" sz="2400" dirty="0">
                <a:solidFill>
                  <a:schemeClr val="tx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Para saber se um gráfico representa uma função é preciso verificar se cada elemento do domínio existe apenas um único correspondente no contradomínio. Geometricamente significa que qualquer reta perpendicular ao eixo </a:t>
            </a:r>
            <a:r>
              <a:rPr lang="pt-BR" altLang="pt-BR" sz="2400" i="1" dirty="0" err="1">
                <a:solidFill>
                  <a:schemeClr val="tx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Ox</a:t>
            </a:r>
            <a:r>
              <a:rPr lang="pt-BR" altLang="pt-BR" sz="2400" dirty="0">
                <a:solidFill>
                  <a:schemeClr val="tx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deve interceptar o gráfico </a:t>
            </a:r>
            <a:r>
              <a:rPr lang="pt-BR" altLang="pt-BR" sz="2400" b="1" dirty="0">
                <a:solidFill>
                  <a:schemeClr val="tx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em um único ponto</a:t>
            </a:r>
            <a:r>
              <a:rPr lang="pt-BR" altLang="pt-BR" sz="2400" dirty="0">
                <a:solidFill>
                  <a:schemeClr val="tx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.</a:t>
            </a:r>
            <a:endParaRPr lang="pt-BR" altLang="pt-BR" sz="16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grpSp>
        <p:nvGrpSpPr>
          <p:cNvPr id="7" name="Grupo 16">
            <a:extLst>
              <a:ext uri="{FF2B5EF4-FFF2-40B4-BE49-F238E27FC236}">
                <a16:creationId xmlns:a16="http://schemas.microsoft.com/office/drawing/2014/main" id="{553C2FE8-D9A9-484C-874C-F38BB263A18D}"/>
              </a:ext>
            </a:extLst>
          </p:cNvPr>
          <p:cNvGrpSpPr>
            <a:grpSpLocks/>
          </p:cNvGrpSpPr>
          <p:nvPr/>
        </p:nvGrpSpPr>
        <p:grpSpPr bwMode="auto">
          <a:xfrm>
            <a:off x="1278728" y="3498308"/>
            <a:ext cx="1735137" cy="1622425"/>
            <a:chOff x="6875463" y="4308475"/>
            <a:chExt cx="1735616" cy="1621971"/>
          </a:xfrm>
        </p:grpSpPr>
        <p:cxnSp>
          <p:nvCxnSpPr>
            <p:cNvPr id="8" name="Conector de seta reta 9">
              <a:extLst>
                <a:ext uri="{FF2B5EF4-FFF2-40B4-BE49-F238E27FC236}">
                  <a16:creationId xmlns:a16="http://schemas.microsoft.com/office/drawing/2014/main" id="{25612FF2-3B71-4D96-B62F-7F0E63E6CDBF}"/>
                </a:ext>
              </a:extLst>
            </p:cNvPr>
            <p:cNvCxnSpPr/>
            <p:nvPr/>
          </p:nvCxnSpPr>
          <p:spPr>
            <a:xfrm>
              <a:off x="6875463" y="5413066"/>
              <a:ext cx="1657808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upo 15">
              <a:extLst>
                <a:ext uri="{FF2B5EF4-FFF2-40B4-BE49-F238E27FC236}">
                  <a16:creationId xmlns:a16="http://schemas.microsoft.com/office/drawing/2014/main" id="{2757AE42-DD0A-42B5-B17B-FC4259A615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27681" y="4308475"/>
              <a:ext cx="1483398" cy="1621971"/>
              <a:chOff x="7127681" y="4308475"/>
              <a:chExt cx="1483398" cy="1621971"/>
            </a:xfrm>
          </p:grpSpPr>
          <p:sp>
            <p:nvSpPr>
              <p:cNvPr id="10" name="Forma livre 3">
                <a:extLst>
                  <a:ext uri="{FF2B5EF4-FFF2-40B4-BE49-F238E27FC236}">
                    <a16:creationId xmlns:a16="http://schemas.microsoft.com/office/drawing/2014/main" id="{A672E3CA-3B08-414A-8E78-746665DC7589}"/>
                  </a:ext>
                </a:extLst>
              </p:cNvPr>
              <p:cNvSpPr/>
              <p:nvPr/>
            </p:nvSpPr>
            <p:spPr>
              <a:xfrm>
                <a:off x="7127945" y="4554468"/>
                <a:ext cx="1213184" cy="1250600"/>
              </a:xfrm>
              <a:custGeom>
                <a:avLst/>
                <a:gdLst>
                  <a:gd name="connsiteX0" fmla="*/ 0 w 1276709"/>
                  <a:gd name="connsiteY0" fmla="*/ 1518249 h 1518249"/>
                  <a:gd name="connsiteX1" fmla="*/ 215660 w 1276709"/>
                  <a:gd name="connsiteY1" fmla="*/ 862642 h 1518249"/>
                  <a:gd name="connsiteX2" fmla="*/ 595223 w 1276709"/>
                  <a:gd name="connsiteY2" fmla="*/ 577970 h 1518249"/>
                  <a:gd name="connsiteX3" fmla="*/ 1112808 w 1276709"/>
                  <a:gd name="connsiteY3" fmla="*/ 336430 h 1518249"/>
                  <a:gd name="connsiteX4" fmla="*/ 1276709 w 1276709"/>
                  <a:gd name="connsiteY4" fmla="*/ 0 h 15182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76709" h="1518249">
                    <a:moveTo>
                      <a:pt x="0" y="1518249"/>
                    </a:moveTo>
                    <a:cubicBezTo>
                      <a:pt x="58228" y="1268802"/>
                      <a:pt x="116456" y="1019355"/>
                      <a:pt x="215660" y="862642"/>
                    </a:cubicBezTo>
                    <a:cubicBezTo>
                      <a:pt x="314864" y="705929"/>
                      <a:pt x="445698" y="665672"/>
                      <a:pt x="595223" y="577970"/>
                    </a:cubicBezTo>
                    <a:cubicBezTo>
                      <a:pt x="744748" y="490268"/>
                      <a:pt x="999227" y="432758"/>
                      <a:pt x="1112808" y="336430"/>
                    </a:cubicBezTo>
                    <a:cubicBezTo>
                      <a:pt x="1226389" y="240102"/>
                      <a:pt x="1251549" y="120051"/>
                      <a:pt x="1276709" y="0"/>
                    </a:cubicBezTo>
                  </a:path>
                </a:pathLst>
              </a:custGeom>
              <a:noFill/>
              <a:ln w="254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/>
              </a:p>
            </p:txBody>
          </p:sp>
          <p:grpSp>
            <p:nvGrpSpPr>
              <p:cNvPr id="11" name="Grupo 13">
                <a:extLst>
                  <a:ext uri="{FF2B5EF4-FFF2-40B4-BE49-F238E27FC236}">
                    <a16:creationId xmlns:a16="http://schemas.microsoft.com/office/drawing/2014/main" id="{7D3AB4F5-77EB-4D69-AE4C-7BA6B59028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432675" y="4308475"/>
                <a:ext cx="1178404" cy="1621971"/>
                <a:chOff x="7432675" y="4308475"/>
                <a:chExt cx="1178404" cy="1621971"/>
              </a:xfrm>
            </p:grpSpPr>
            <p:cxnSp>
              <p:nvCxnSpPr>
                <p:cNvPr id="12" name="Conector de seta reta 6">
                  <a:extLst>
                    <a:ext uri="{FF2B5EF4-FFF2-40B4-BE49-F238E27FC236}">
                      <a16:creationId xmlns:a16="http://schemas.microsoft.com/office/drawing/2014/main" id="{A56D6251-49BC-42D1-A9E4-BC1870147D2A}"/>
                    </a:ext>
                  </a:extLst>
                </p:cNvPr>
                <p:cNvCxnSpPr/>
                <p:nvPr/>
              </p:nvCxnSpPr>
              <p:spPr>
                <a:xfrm flipV="1">
                  <a:off x="7686899" y="4437026"/>
                  <a:ext cx="0" cy="1493420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CaixaDeTexto 5">
                  <a:extLst>
                    <a:ext uri="{FF2B5EF4-FFF2-40B4-BE49-F238E27FC236}">
                      <a16:creationId xmlns:a16="http://schemas.microsoft.com/office/drawing/2014/main" id="{FF214A38-AD92-450B-9C5F-C804B11FE95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32675" y="4308475"/>
                  <a:ext cx="277813" cy="3381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y</a:t>
                  </a:r>
                </a:p>
              </p:txBody>
            </p:sp>
            <p:sp>
              <p:nvSpPr>
                <p:cNvPr id="14" name="CaixaDeTexto 17">
                  <a:extLst>
                    <a:ext uri="{FF2B5EF4-FFF2-40B4-BE49-F238E27FC236}">
                      <a16:creationId xmlns:a16="http://schemas.microsoft.com/office/drawing/2014/main" id="{2450798F-126E-41F5-92AB-8E18022FB35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338029" y="5387468"/>
                  <a:ext cx="273050" cy="3381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x</a:t>
                  </a:r>
                </a:p>
              </p:txBody>
            </p:sp>
            <p:cxnSp>
              <p:nvCxnSpPr>
                <p:cNvPr id="15" name="Conector reto 14">
                  <a:extLst>
                    <a:ext uri="{FF2B5EF4-FFF2-40B4-BE49-F238E27FC236}">
                      <a16:creationId xmlns:a16="http://schemas.microsoft.com/office/drawing/2014/main" id="{9EAEC998-A218-4ACE-AC05-D69032749694}"/>
                    </a:ext>
                  </a:extLst>
                </p:cNvPr>
                <p:cNvCxnSpPr/>
                <p:nvPr/>
              </p:nvCxnSpPr>
              <p:spPr>
                <a:xfrm>
                  <a:off x="7956849" y="4540185"/>
                  <a:ext cx="0" cy="126488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6" name="Grupo 19">
            <a:extLst>
              <a:ext uri="{FF2B5EF4-FFF2-40B4-BE49-F238E27FC236}">
                <a16:creationId xmlns:a16="http://schemas.microsoft.com/office/drawing/2014/main" id="{E8CB8C4C-831D-4E6D-A572-C24981D2527B}"/>
              </a:ext>
            </a:extLst>
          </p:cNvPr>
          <p:cNvGrpSpPr>
            <a:grpSpLocks/>
          </p:cNvGrpSpPr>
          <p:nvPr/>
        </p:nvGrpSpPr>
        <p:grpSpPr bwMode="auto">
          <a:xfrm>
            <a:off x="5375794" y="3415804"/>
            <a:ext cx="1735138" cy="1635125"/>
            <a:chOff x="2871855" y="3952875"/>
            <a:chExt cx="1735616" cy="1636365"/>
          </a:xfrm>
        </p:grpSpPr>
        <p:grpSp>
          <p:nvGrpSpPr>
            <p:cNvPr id="17" name="Grupo 23">
              <a:extLst>
                <a:ext uri="{FF2B5EF4-FFF2-40B4-BE49-F238E27FC236}">
                  <a16:creationId xmlns:a16="http://schemas.microsoft.com/office/drawing/2014/main" id="{823877D6-FEDE-4519-A5C3-7041746CDE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71855" y="3952875"/>
              <a:ext cx="1735616" cy="1636365"/>
              <a:chOff x="6875463" y="4308475"/>
              <a:chExt cx="1735616" cy="1636365"/>
            </a:xfrm>
          </p:grpSpPr>
          <p:cxnSp>
            <p:nvCxnSpPr>
              <p:cNvPr id="19" name="Conector de seta reta 24">
                <a:extLst>
                  <a:ext uri="{FF2B5EF4-FFF2-40B4-BE49-F238E27FC236}">
                    <a16:creationId xmlns:a16="http://schemas.microsoft.com/office/drawing/2014/main" id="{83C9AEF9-F957-40E6-ACB6-A405B53D058A}"/>
                  </a:ext>
                </a:extLst>
              </p:cNvPr>
              <p:cNvCxnSpPr/>
              <p:nvPr/>
            </p:nvCxnSpPr>
            <p:spPr>
              <a:xfrm>
                <a:off x="6875463" y="5412624"/>
                <a:ext cx="1657807" cy="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upo 27">
                <a:extLst>
                  <a:ext uri="{FF2B5EF4-FFF2-40B4-BE49-F238E27FC236}">
                    <a16:creationId xmlns:a16="http://schemas.microsoft.com/office/drawing/2014/main" id="{D54B6639-9E11-475A-AA82-C5E2ABB217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432675" y="4308475"/>
                <a:ext cx="1178404" cy="1636365"/>
                <a:chOff x="7432675" y="4308475"/>
                <a:chExt cx="1178404" cy="1636365"/>
              </a:xfrm>
            </p:grpSpPr>
            <p:cxnSp>
              <p:nvCxnSpPr>
                <p:cNvPr id="21" name="Conector de seta reta 28">
                  <a:extLst>
                    <a:ext uri="{FF2B5EF4-FFF2-40B4-BE49-F238E27FC236}">
                      <a16:creationId xmlns:a16="http://schemas.microsoft.com/office/drawing/2014/main" id="{B561E9EB-AABE-4746-B6E9-CD226CBC61D8}"/>
                    </a:ext>
                  </a:extLst>
                </p:cNvPr>
                <p:cNvCxnSpPr/>
                <p:nvPr/>
              </p:nvCxnSpPr>
              <p:spPr>
                <a:xfrm flipV="1">
                  <a:off x="7686899" y="4437160"/>
                  <a:ext cx="0" cy="1507680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CaixaDeTexto 5">
                  <a:extLst>
                    <a:ext uri="{FF2B5EF4-FFF2-40B4-BE49-F238E27FC236}">
                      <a16:creationId xmlns:a16="http://schemas.microsoft.com/office/drawing/2014/main" id="{35A2D21E-2A11-4806-8B27-C4ADDFFBE22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32675" y="4308475"/>
                  <a:ext cx="277813" cy="3381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y</a:t>
                  </a:r>
                </a:p>
              </p:txBody>
            </p:sp>
            <p:sp>
              <p:nvSpPr>
                <p:cNvPr id="23" name="CaixaDeTexto 17">
                  <a:extLst>
                    <a:ext uri="{FF2B5EF4-FFF2-40B4-BE49-F238E27FC236}">
                      <a16:creationId xmlns:a16="http://schemas.microsoft.com/office/drawing/2014/main" id="{4BD04C6B-1D8A-4651-A1B8-3D30988B21D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338029" y="5387468"/>
                  <a:ext cx="273050" cy="3381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x</a:t>
                  </a:r>
                </a:p>
              </p:txBody>
            </p:sp>
            <p:cxnSp>
              <p:nvCxnSpPr>
                <p:cNvPr id="24" name="Conector reto 23">
                  <a:extLst>
                    <a:ext uri="{FF2B5EF4-FFF2-40B4-BE49-F238E27FC236}">
                      <a16:creationId xmlns:a16="http://schemas.microsoft.com/office/drawing/2014/main" id="{2E88D9B4-2071-47C9-8CF8-363AE594FD29}"/>
                    </a:ext>
                  </a:extLst>
                </p:cNvPr>
                <p:cNvCxnSpPr/>
                <p:nvPr/>
              </p:nvCxnSpPr>
              <p:spPr>
                <a:xfrm>
                  <a:off x="7883803" y="4764433"/>
                  <a:ext cx="0" cy="105807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" name="Forma livre 18">
              <a:extLst>
                <a:ext uri="{FF2B5EF4-FFF2-40B4-BE49-F238E27FC236}">
                  <a16:creationId xmlns:a16="http://schemas.microsoft.com/office/drawing/2014/main" id="{ED85E9D4-504A-4A83-9540-80379BA44A0D}"/>
                </a:ext>
              </a:extLst>
            </p:cNvPr>
            <p:cNvSpPr/>
            <p:nvPr/>
          </p:nvSpPr>
          <p:spPr>
            <a:xfrm>
              <a:off x="3295835" y="4361171"/>
              <a:ext cx="822552" cy="1050134"/>
            </a:xfrm>
            <a:custGeom>
              <a:avLst/>
              <a:gdLst>
                <a:gd name="connsiteX0" fmla="*/ 146649 w 1010256"/>
                <a:gd name="connsiteY0" fmla="*/ 1354348 h 1354348"/>
                <a:gd name="connsiteX1" fmla="*/ 1009291 w 1010256"/>
                <a:gd name="connsiteY1" fmla="*/ 724619 h 1354348"/>
                <a:gd name="connsiteX2" fmla="*/ 0 w 1010256"/>
                <a:gd name="connsiteY2" fmla="*/ 0 h 1354348"/>
                <a:gd name="connsiteX3" fmla="*/ 0 w 1010256"/>
                <a:gd name="connsiteY3" fmla="*/ 0 h 13543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0256" h="1354348">
                  <a:moveTo>
                    <a:pt x="146649" y="1354348"/>
                  </a:moveTo>
                  <a:cubicBezTo>
                    <a:pt x="590190" y="1152346"/>
                    <a:pt x="1033732" y="950344"/>
                    <a:pt x="1009291" y="724619"/>
                  </a:cubicBezTo>
                  <a:cubicBezTo>
                    <a:pt x="984850" y="498894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  <p:grpSp>
        <p:nvGrpSpPr>
          <p:cNvPr id="25" name="Grupo 21">
            <a:extLst>
              <a:ext uri="{FF2B5EF4-FFF2-40B4-BE49-F238E27FC236}">
                <a16:creationId xmlns:a16="http://schemas.microsoft.com/office/drawing/2014/main" id="{94F843BD-F11C-475C-B15A-A192D4A34124}"/>
              </a:ext>
            </a:extLst>
          </p:cNvPr>
          <p:cNvGrpSpPr>
            <a:grpSpLocks/>
          </p:cNvGrpSpPr>
          <p:nvPr/>
        </p:nvGrpSpPr>
        <p:grpSpPr bwMode="auto">
          <a:xfrm>
            <a:off x="9162031" y="3383656"/>
            <a:ext cx="1519238" cy="1762125"/>
            <a:chOff x="6444208" y="3952875"/>
            <a:chExt cx="1519592" cy="1762545"/>
          </a:xfrm>
        </p:grpSpPr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1B8A5BE1-BC85-4DF4-8E1B-D0EB543F2FBA}"/>
                </a:ext>
              </a:extLst>
            </p:cNvPr>
            <p:cNvSpPr/>
            <p:nvPr/>
          </p:nvSpPr>
          <p:spPr>
            <a:xfrm>
              <a:off x="6625225" y="4643602"/>
              <a:ext cx="828868" cy="828873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grpSp>
          <p:nvGrpSpPr>
            <p:cNvPr id="27" name="Grupo 35">
              <a:extLst>
                <a:ext uri="{FF2B5EF4-FFF2-40B4-BE49-F238E27FC236}">
                  <a16:creationId xmlns:a16="http://schemas.microsoft.com/office/drawing/2014/main" id="{0EA00943-38FE-4014-B8F9-64E661192E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44208" y="3952875"/>
              <a:ext cx="1519592" cy="1762545"/>
              <a:chOff x="7091487" y="4308475"/>
              <a:chExt cx="1519592" cy="1762545"/>
            </a:xfrm>
          </p:grpSpPr>
          <p:cxnSp>
            <p:nvCxnSpPr>
              <p:cNvPr id="28" name="Conector de seta reta 37">
                <a:extLst>
                  <a:ext uri="{FF2B5EF4-FFF2-40B4-BE49-F238E27FC236}">
                    <a16:creationId xmlns:a16="http://schemas.microsoft.com/office/drawing/2014/main" id="{4CF62812-1348-4818-9256-E8716C16241D}"/>
                  </a:ext>
                </a:extLst>
              </p:cNvPr>
              <p:cNvCxnSpPr/>
              <p:nvPr/>
            </p:nvCxnSpPr>
            <p:spPr>
              <a:xfrm>
                <a:off x="7091487" y="5413638"/>
                <a:ext cx="1441786" cy="0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upo 38">
                <a:extLst>
                  <a:ext uri="{FF2B5EF4-FFF2-40B4-BE49-F238E27FC236}">
                    <a16:creationId xmlns:a16="http://schemas.microsoft.com/office/drawing/2014/main" id="{92DA7CC8-92B7-4078-9A72-9831E0FCCE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432675" y="4308475"/>
                <a:ext cx="1178404" cy="1762545"/>
                <a:chOff x="7432675" y="4308475"/>
                <a:chExt cx="1178404" cy="1762545"/>
              </a:xfrm>
            </p:grpSpPr>
            <p:cxnSp>
              <p:nvCxnSpPr>
                <p:cNvPr id="30" name="Conector de seta reta 39">
                  <a:extLst>
                    <a:ext uri="{FF2B5EF4-FFF2-40B4-BE49-F238E27FC236}">
                      <a16:creationId xmlns:a16="http://schemas.microsoft.com/office/drawing/2014/main" id="{687D850E-EB13-40B6-A15C-8980DA4395E0}"/>
                    </a:ext>
                  </a:extLst>
                </p:cNvPr>
                <p:cNvCxnSpPr/>
                <p:nvPr/>
              </p:nvCxnSpPr>
              <p:spPr>
                <a:xfrm flipV="1">
                  <a:off x="7686938" y="4506959"/>
                  <a:ext cx="0" cy="1564061"/>
                </a:xfrm>
                <a:prstGeom prst="straightConnector1">
                  <a:avLst/>
                </a:prstGeom>
                <a:ln w="15875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CaixaDeTexto 5">
                  <a:extLst>
                    <a:ext uri="{FF2B5EF4-FFF2-40B4-BE49-F238E27FC236}">
                      <a16:creationId xmlns:a16="http://schemas.microsoft.com/office/drawing/2014/main" id="{748834D0-4A94-4B27-9C6C-8716269DFC7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32675" y="4308475"/>
                  <a:ext cx="277813" cy="3381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y</a:t>
                  </a:r>
                </a:p>
              </p:txBody>
            </p:sp>
            <p:sp>
              <p:nvSpPr>
                <p:cNvPr id="32" name="CaixaDeTexto 17">
                  <a:extLst>
                    <a:ext uri="{FF2B5EF4-FFF2-40B4-BE49-F238E27FC236}">
                      <a16:creationId xmlns:a16="http://schemas.microsoft.com/office/drawing/2014/main" id="{B8B56639-87BF-4991-90EE-873CF20A8F2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338029" y="5387468"/>
                  <a:ext cx="273050" cy="3381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ts val="800"/>
                    </a:spcBef>
                    <a:tabLst>
                      <a:tab pos="569913" algn="l"/>
                      <a:tab pos="1484313" algn="l"/>
                      <a:tab pos="2398713" algn="l"/>
                      <a:tab pos="3313113" algn="l"/>
                      <a:tab pos="4227513" algn="l"/>
                      <a:tab pos="5141913" algn="l"/>
                      <a:tab pos="6056313" algn="l"/>
                      <a:tab pos="6970713" algn="l"/>
                      <a:tab pos="7885113" algn="l"/>
                      <a:tab pos="8799513" algn="l"/>
                      <a:tab pos="9713913" algn="l"/>
                    </a:tabLst>
                    <a:defRPr sz="3200">
                      <a:solidFill>
                        <a:srgbClr val="000000"/>
                      </a:solidFill>
                      <a:latin typeface="Calibri" panose="020F0502020204030204" pitchFamily="34" charset="0"/>
                      <a:ea typeface="Microsoft YaHei" panose="020B0503020204020204" pitchFamily="34" charset="-122"/>
                      <a:cs typeface="Mangal" panose="02040503050203030202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</a:pPr>
                  <a:r>
                    <a:rPr lang="pt-BR" altLang="pt-BR" sz="160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x</a:t>
                  </a:r>
                </a:p>
              </p:txBody>
            </p:sp>
            <p:cxnSp>
              <p:nvCxnSpPr>
                <p:cNvPr id="33" name="Conector reto 32">
                  <a:extLst>
                    <a:ext uri="{FF2B5EF4-FFF2-40B4-BE49-F238E27FC236}">
                      <a16:creationId xmlns:a16="http://schemas.microsoft.com/office/drawing/2014/main" id="{A01B204C-9828-47E8-B606-C339AE174ED4}"/>
                    </a:ext>
                  </a:extLst>
                </p:cNvPr>
                <p:cNvCxnSpPr/>
                <p:nvPr/>
              </p:nvCxnSpPr>
              <p:spPr>
                <a:xfrm>
                  <a:off x="7950525" y="4819772"/>
                  <a:ext cx="0" cy="1135333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E8A3DBA4-0457-49CB-9B58-C45EF78E0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228" y="5162008"/>
            <a:ext cx="25352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pt-BR" altLang="pt-BR" sz="1100">
                <a:solidFill>
                  <a:schemeClr val="tx1"/>
                </a:solidFill>
                <a:cs typeface="Arial" panose="020B0604020202020204" pitchFamily="34" charset="0"/>
              </a:rPr>
              <a:t>Qualquer reta perpendicular ao eixo Ox intercepta o gráfico em um único ponto; portanto, o gráfico representa uma função de x em y.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1F7F58FC-CE64-4927-96F9-75C334FF7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4619" y="5120779"/>
            <a:ext cx="25336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pt-BR" altLang="pt-BR" sz="1100" dirty="0">
                <a:solidFill>
                  <a:schemeClr val="tx1"/>
                </a:solidFill>
                <a:cs typeface="Arial" panose="020B0604020202020204" pitchFamily="34" charset="0"/>
              </a:rPr>
              <a:t>Existem retas perpendiculares ao eixo </a:t>
            </a:r>
            <a:r>
              <a:rPr lang="pt-BR" altLang="pt-BR" sz="1100" dirty="0" err="1">
                <a:solidFill>
                  <a:schemeClr val="tx1"/>
                </a:solidFill>
                <a:cs typeface="Arial" panose="020B0604020202020204" pitchFamily="34" charset="0"/>
              </a:rPr>
              <a:t>Ox</a:t>
            </a:r>
            <a:r>
              <a:rPr lang="pt-BR" altLang="pt-BR" sz="1100" dirty="0">
                <a:solidFill>
                  <a:schemeClr val="tx1"/>
                </a:solidFill>
                <a:cs typeface="Arial" panose="020B0604020202020204" pitchFamily="34" charset="0"/>
              </a:rPr>
              <a:t> que interceptam o gráfico em mais de um ponto; portanto, o gráfico não representa uma função de x em y.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219624C7-6446-46D4-83DC-655911D4F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7994" y="5164831"/>
            <a:ext cx="25336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800"/>
              </a:spcBef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Mangal" panose="02040503050203030202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pt-BR" altLang="pt-BR" sz="1100">
                <a:solidFill>
                  <a:schemeClr val="tx1"/>
                </a:solidFill>
                <a:cs typeface="Arial" panose="020B0604020202020204" pitchFamily="34" charset="0"/>
              </a:rPr>
              <a:t>Existem retas perpendiculares ao eixo Ox que interceptam o gráfico em mais de um ponto; portanto, o gráfico não representa uma função de x em y.</a:t>
            </a:r>
          </a:p>
        </p:txBody>
      </p:sp>
    </p:spTree>
    <p:extLst>
      <p:ext uri="{BB962C8B-B14F-4D97-AF65-F5344CB8AC3E}">
        <p14:creationId xmlns:p14="http://schemas.microsoft.com/office/powerpoint/2010/main" val="15306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94FDF9E1-063F-4790-9E57-9B2BD77B2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1744" y="194881"/>
            <a:ext cx="46085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600" i="0" dirty="0">
                <a:solidFill>
                  <a:schemeClr val="accent6">
                    <a:lumMod val="75000"/>
                  </a:schemeClr>
                </a:solidFill>
              </a:rPr>
              <a:t>FUNÇÃO DO 1º GRAU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B8E6FBF0-26E4-46A1-8F47-B14D47976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9116" y="1127754"/>
            <a:ext cx="3382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dirty="0"/>
              <a:t>f (x) =  a x + b</a:t>
            </a:r>
            <a:r>
              <a:rPr lang="pt-BR" sz="3200" i="0" dirty="0"/>
              <a:t> </a:t>
            </a:r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F198D3EF-5709-4F92-A3E3-5AEFC90933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96307" y="2237018"/>
            <a:ext cx="0" cy="2447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6EAC500E-72DC-4CF3-96BA-69799F3F89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3069" y="4253143"/>
            <a:ext cx="23034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0" name="Line 6">
            <a:extLst>
              <a:ext uri="{FF2B5EF4-FFF2-40B4-BE49-F238E27FC236}">
                <a16:creationId xmlns:a16="http://schemas.microsoft.com/office/drawing/2014/main" id="{3EA98BF8-ADFF-4CFD-A997-9F021ED5E39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64507" y="2668818"/>
            <a:ext cx="2159000" cy="1944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1" name="Line 7">
            <a:extLst>
              <a:ext uri="{FF2B5EF4-FFF2-40B4-BE49-F238E27FC236}">
                <a16:creationId xmlns:a16="http://schemas.microsoft.com/office/drawing/2014/main" id="{A145001B-F621-4BE7-BFB9-C184F6CE00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40278" y="2506797"/>
            <a:ext cx="0" cy="2519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2" name="Line 8">
            <a:extLst>
              <a:ext uri="{FF2B5EF4-FFF2-40B4-BE49-F238E27FC236}">
                <a16:creationId xmlns:a16="http://schemas.microsoft.com/office/drawing/2014/main" id="{54F5BBD0-E586-42B4-8A77-8A5AEF97C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92578" y="3945072"/>
            <a:ext cx="35290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3" name="Line 9">
            <a:extLst>
              <a:ext uri="{FF2B5EF4-FFF2-40B4-BE49-F238E27FC236}">
                <a16:creationId xmlns:a16="http://schemas.microsoft.com/office/drawing/2014/main" id="{91DE02EE-FB1A-48E8-8950-757913DCF2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1503" y="3298960"/>
            <a:ext cx="2447925" cy="172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2B2CC4DC-36D0-4E3D-B1FB-A1EAD18CE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132" y="2452918"/>
            <a:ext cx="11525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i="0"/>
              <a:t>a </a:t>
            </a:r>
            <a:r>
              <a:rPr lang="en-US" sz="3200" i="0">
                <a:cs typeface="Arial" charset="0"/>
              </a:rPr>
              <a:t>&lt; 0</a:t>
            </a: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11913BAB-1C71-423E-B86C-A023E21C4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1003" y="2505210"/>
            <a:ext cx="11525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i="0"/>
              <a:t>a </a:t>
            </a:r>
            <a:r>
              <a:rPr lang="en-US" sz="3200" i="0">
                <a:cs typeface="Arial" charset="0"/>
              </a:rPr>
              <a:t>&gt; 0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8F36F604-6887-4393-AA16-CCA364BFB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8607" y="4829405"/>
            <a:ext cx="3311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i="0"/>
              <a:t>DECRESCENTE</a:t>
            </a:r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27CF49E6-C5CE-4837-B996-77AE0509F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2078" y="4737235"/>
            <a:ext cx="27368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i="0"/>
              <a:t>CRESCENTE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A0D6C98-A420-4CCE-9EB3-781CD27173E7}"/>
              </a:ext>
            </a:extLst>
          </p:cNvPr>
          <p:cNvSpPr txBox="1"/>
          <p:nvPr/>
        </p:nvSpPr>
        <p:spPr>
          <a:xfrm>
            <a:off x="1720915" y="2910408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B82F4A68-6561-49CB-9142-0672872554B5}"/>
              </a:ext>
            </a:extLst>
          </p:cNvPr>
          <p:cNvSpPr txBox="1"/>
          <p:nvPr/>
        </p:nvSpPr>
        <p:spPr>
          <a:xfrm>
            <a:off x="7130221" y="445411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BDD8FC5-FDA2-49F1-B1FF-E490793C8425}"/>
              </a:ext>
            </a:extLst>
          </p:cNvPr>
          <p:cNvSpPr txBox="1"/>
          <p:nvPr/>
        </p:nvSpPr>
        <p:spPr>
          <a:xfrm>
            <a:off x="4537610" y="1149991"/>
            <a:ext cx="69603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2800" dirty="0">
                <a:solidFill>
                  <a:srgbClr val="FF0000"/>
                </a:solidFill>
              </a:rPr>
              <a:t>y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D15D42DE-DD20-493D-AD46-FE46531946E0}"/>
              </a:ext>
            </a:extLst>
          </p:cNvPr>
          <p:cNvSpPr txBox="1"/>
          <p:nvPr/>
        </p:nvSpPr>
        <p:spPr>
          <a:xfrm>
            <a:off x="3342350" y="3841913"/>
            <a:ext cx="625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</a:rPr>
              <a:t>raiz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879EC59C-179F-4F83-8EE7-15F4092CA429}"/>
              </a:ext>
            </a:extLst>
          </p:cNvPr>
          <p:cNvSpPr txBox="1"/>
          <p:nvPr/>
        </p:nvSpPr>
        <p:spPr>
          <a:xfrm>
            <a:off x="8495892" y="3834079"/>
            <a:ext cx="625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</a:rPr>
              <a:t>raiz</a:t>
            </a:r>
          </a:p>
        </p:txBody>
      </p:sp>
    </p:spTree>
    <p:extLst>
      <p:ext uri="{BB962C8B-B14F-4D97-AF65-F5344CB8AC3E}">
        <p14:creationId xmlns:p14="http://schemas.microsoft.com/office/powerpoint/2010/main" val="319783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500"/>
                            </p:stCondLst>
                            <p:childTnLst>
                              <p:par>
                                <p:cTn id="7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2" grpId="0"/>
      <p:bldP spid="18" grpId="0"/>
      <p:bldP spid="3" grpId="0" animBg="1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7" name="Picture 5" descr="144068002_c5b975e884">
            <a:extLst>
              <a:ext uri="{FF2B5EF4-FFF2-40B4-BE49-F238E27FC236}">
                <a16:creationId xmlns:a16="http://schemas.microsoft.com/office/drawing/2014/main" id="{DE63ADC0-E298-4CE7-A29F-B35463F1AA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62"/>
          <a:stretch/>
        </p:blipFill>
        <p:spPr bwMode="auto">
          <a:xfrm>
            <a:off x="1469232" y="30163"/>
            <a:ext cx="9144000" cy="636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28105D50-FE45-4BF7-9FBF-F19EC4799EBF}"/>
              </a:ext>
            </a:extLst>
          </p:cNvPr>
          <p:cNvSpPr txBox="1">
            <a:spLocks noChangeArrowheads="1"/>
          </p:cNvSpPr>
          <p:nvPr/>
        </p:nvSpPr>
        <p:spPr>
          <a:xfrm>
            <a:off x="1919289" y="1"/>
            <a:ext cx="8243887" cy="1700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b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Função Quadrática</a:t>
            </a:r>
            <a:endParaRPr lang="pt-BR" altLang="pt-BR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A7C4CF2-D410-455E-BFF8-EBF09D5E6BF1}"/>
              </a:ext>
            </a:extLst>
          </p:cNvPr>
          <p:cNvSpPr txBox="1"/>
          <p:nvPr/>
        </p:nvSpPr>
        <p:spPr>
          <a:xfrm>
            <a:off x="185129" y="3213248"/>
            <a:ext cx="3319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rgbClr val="FF0000"/>
                </a:solidFill>
              </a:rPr>
              <a:t>f(x) = ax</a:t>
            </a:r>
            <a:r>
              <a:rPr lang="pt-BR" sz="3600" baseline="30000" dirty="0">
                <a:solidFill>
                  <a:srgbClr val="FF0000"/>
                </a:solidFill>
              </a:rPr>
              <a:t>2</a:t>
            </a:r>
            <a:r>
              <a:rPr lang="pt-BR" sz="3600" dirty="0">
                <a:solidFill>
                  <a:srgbClr val="FF0000"/>
                </a:solidFill>
              </a:rPr>
              <a:t> + </a:t>
            </a:r>
            <a:r>
              <a:rPr lang="pt-BR" sz="3600" dirty="0" err="1">
                <a:solidFill>
                  <a:srgbClr val="FF0000"/>
                </a:solidFill>
              </a:rPr>
              <a:t>bx</a:t>
            </a:r>
            <a:r>
              <a:rPr lang="pt-BR" sz="3600" dirty="0">
                <a:solidFill>
                  <a:srgbClr val="FF0000"/>
                </a:solidFill>
              </a:rPr>
              <a:t> + c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51D3CF6-F371-4DF1-A60F-A5C388788146}"/>
              </a:ext>
            </a:extLst>
          </p:cNvPr>
          <p:cNvSpPr txBox="1"/>
          <p:nvPr/>
        </p:nvSpPr>
        <p:spPr>
          <a:xfrm>
            <a:off x="185129" y="3186744"/>
            <a:ext cx="79134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3600" dirty="0">
                <a:solidFill>
                  <a:srgbClr val="FF0000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01245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2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m para dedicaÃ§Ã£o estudo">
            <a:extLst>
              <a:ext uri="{FF2B5EF4-FFF2-40B4-BE49-F238E27FC236}">
                <a16:creationId xmlns:a16="http://schemas.microsoft.com/office/drawing/2014/main" id="{7D010203-8918-4912-AB4A-9DE0802A0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5" y="85725"/>
            <a:ext cx="6686550" cy="668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112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sultado de imagem para grÃ¡fico funÃ§Ã£o do segundo grau">
            <a:extLst>
              <a:ext uri="{FF2B5EF4-FFF2-40B4-BE49-F238E27FC236}">
                <a16:creationId xmlns:a16="http://schemas.microsoft.com/office/drawing/2014/main" id="{D1D6DBA8-1C15-4446-B3F5-06BA8C64B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409" y="1709224"/>
            <a:ext cx="4506361" cy="3439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m para grÃ¡fico funÃ§Ã£o do segundo grau">
            <a:extLst>
              <a:ext uri="{FF2B5EF4-FFF2-40B4-BE49-F238E27FC236}">
                <a16:creationId xmlns:a16="http://schemas.microsoft.com/office/drawing/2014/main" id="{791834A9-257B-42F2-B4AA-F0697330E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486" y="1597300"/>
            <a:ext cx="4506361" cy="366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8E79A7BE-3204-4EA4-AACE-E5675F5BC228}"/>
              </a:ext>
            </a:extLst>
          </p:cNvPr>
          <p:cNvSpPr/>
          <p:nvPr/>
        </p:nvSpPr>
        <p:spPr>
          <a:xfrm>
            <a:off x="1298713" y="4280452"/>
            <a:ext cx="689113" cy="848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34FC5FC0-B83A-4B8A-865E-338FFD5E5DBB}"/>
              </a:ext>
            </a:extLst>
          </p:cNvPr>
          <p:cNvSpPr/>
          <p:nvPr/>
        </p:nvSpPr>
        <p:spPr>
          <a:xfrm>
            <a:off x="3452191" y="3253409"/>
            <a:ext cx="689113" cy="848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6ECB6C6A-FEB3-46A4-B0C4-25599D9AF8B5}"/>
              </a:ext>
            </a:extLst>
          </p:cNvPr>
          <p:cNvSpPr/>
          <p:nvPr/>
        </p:nvSpPr>
        <p:spPr>
          <a:xfrm>
            <a:off x="7958552" y="2723323"/>
            <a:ext cx="689113" cy="848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C2A62FE-C6E7-4903-A098-E43B194623E2}"/>
              </a:ext>
            </a:extLst>
          </p:cNvPr>
          <p:cNvSpPr/>
          <p:nvPr/>
        </p:nvSpPr>
        <p:spPr>
          <a:xfrm>
            <a:off x="6215478" y="1597300"/>
            <a:ext cx="689113" cy="848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D5F604F2-0332-4948-87CB-704F4250EC2A}"/>
              </a:ext>
            </a:extLst>
          </p:cNvPr>
          <p:cNvSpPr/>
          <p:nvPr/>
        </p:nvSpPr>
        <p:spPr>
          <a:xfrm>
            <a:off x="9230139" y="1597299"/>
            <a:ext cx="689113" cy="8481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FF7C9F4-AD4B-4287-9097-82F9B291D20F}"/>
              </a:ext>
            </a:extLst>
          </p:cNvPr>
          <p:cNvSpPr txBox="1"/>
          <p:nvPr/>
        </p:nvSpPr>
        <p:spPr>
          <a:xfrm>
            <a:off x="3949148" y="1815548"/>
            <a:ext cx="6335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dirty="0"/>
              <a:t>a &gt; 0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7C7B884-9527-4778-8F0E-F1DC377D0CFA}"/>
              </a:ext>
            </a:extLst>
          </p:cNvPr>
          <p:cNvSpPr txBox="1"/>
          <p:nvPr/>
        </p:nvSpPr>
        <p:spPr>
          <a:xfrm>
            <a:off x="1758018" y="3046321"/>
            <a:ext cx="357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75595E0-2B71-4BB8-BD59-5C5E84521B1A}"/>
              </a:ext>
            </a:extLst>
          </p:cNvPr>
          <p:cNvSpPr txBox="1"/>
          <p:nvPr/>
        </p:nvSpPr>
        <p:spPr>
          <a:xfrm>
            <a:off x="6675386" y="3868796"/>
            <a:ext cx="357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CE7D33D-9EBA-4410-AE62-B38EDB115F01}"/>
              </a:ext>
            </a:extLst>
          </p:cNvPr>
          <p:cNvSpPr txBox="1"/>
          <p:nvPr/>
        </p:nvSpPr>
        <p:spPr>
          <a:xfrm>
            <a:off x="2394726" y="4053637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FF0000"/>
                </a:solidFill>
              </a:rPr>
              <a:t>x</a:t>
            </a:r>
            <a:r>
              <a:rPr lang="pt-BR" sz="32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5C8D4DE7-E940-4184-946C-3DEBFDEC09CB}"/>
              </a:ext>
            </a:extLst>
          </p:cNvPr>
          <p:cNvSpPr txBox="1"/>
          <p:nvPr/>
        </p:nvSpPr>
        <p:spPr>
          <a:xfrm>
            <a:off x="7475815" y="2562616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FF0000"/>
                </a:solidFill>
              </a:rPr>
              <a:t>x</a:t>
            </a:r>
            <a:r>
              <a:rPr lang="pt-BR" sz="32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C0B4494B-3946-4071-87D0-77B5C8FDB35E}"/>
              </a:ext>
            </a:extLst>
          </p:cNvPr>
          <p:cNvSpPr txBox="1"/>
          <p:nvPr/>
        </p:nvSpPr>
        <p:spPr>
          <a:xfrm>
            <a:off x="4080594" y="4040385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FF0000"/>
                </a:solidFill>
              </a:rPr>
              <a:t>x</a:t>
            </a:r>
            <a:r>
              <a:rPr lang="pt-BR" sz="32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08B305D4-D5AA-469E-8A76-FFAAD4C12F8E}"/>
              </a:ext>
            </a:extLst>
          </p:cNvPr>
          <p:cNvSpPr txBox="1"/>
          <p:nvPr/>
        </p:nvSpPr>
        <p:spPr>
          <a:xfrm>
            <a:off x="8647665" y="2562615"/>
            <a:ext cx="502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rgbClr val="FF0000"/>
                </a:solidFill>
              </a:rPr>
              <a:t>x</a:t>
            </a:r>
            <a:r>
              <a:rPr lang="pt-BR" sz="32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735B20B3-9C4A-4840-BF00-A790325A37E6}"/>
              </a:ext>
            </a:extLst>
          </p:cNvPr>
          <p:cNvSpPr txBox="1"/>
          <p:nvPr/>
        </p:nvSpPr>
        <p:spPr>
          <a:xfrm>
            <a:off x="4262293" y="602564"/>
            <a:ext cx="36674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solidFill>
                  <a:schemeClr val="accent6">
                    <a:lumMod val="75000"/>
                  </a:schemeClr>
                </a:solidFill>
              </a:rPr>
              <a:t>f(x) = ax</a:t>
            </a:r>
            <a:r>
              <a:rPr lang="pt-BR" sz="40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pt-BR" sz="4000" dirty="0">
                <a:solidFill>
                  <a:schemeClr val="accent6">
                    <a:lumMod val="75000"/>
                  </a:schemeClr>
                </a:solidFill>
              </a:rPr>
              <a:t> + </a:t>
            </a:r>
            <a:r>
              <a:rPr lang="pt-BR" sz="4000" dirty="0" err="1">
                <a:solidFill>
                  <a:schemeClr val="accent6">
                    <a:lumMod val="75000"/>
                  </a:schemeClr>
                </a:solidFill>
              </a:rPr>
              <a:t>bx</a:t>
            </a:r>
            <a:r>
              <a:rPr lang="pt-BR" sz="4000" dirty="0">
                <a:solidFill>
                  <a:schemeClr val="accent6">
                    <a:lumMod val="75000"/>
                  </a:schemeClr>
                </a:solidFill>
              </a:rPr>
              <a:t> + c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7F85D824-0833-41A0-ADC0-F3529564612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8DE49F19-1FFB-40FD-976A-0B8789728D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  <p:bldP spid="13" grpId="0" animBg="1"/>
      <p:bldP spid="6" grpId="0" animBg="1"/>
      <p:bldP spid="7" grpId="0"/>
      <p:bldP spid="16" grpId="0"/>
      <p:bldP spid="17" grpId="0"/>
      <p:bldP spid="21" grpId="0"/>
      <p:bldP spid="22" grpId="0"/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graphicFrame>
        <p:nvGraphicFramePr>
          <p:cNvPr id="7" name="Group 117">
            <a:extLst>
              <a:ext uri="{FF2B5EF4-FFF2-40B4-BE49-F238E27FC236}">
                <a16:creationId xmlns:a16="http://schemas.microsoft.com/office/drawing/2014/main" id="{B6FBE28F-ED68-4AFA-ADF6-96702BD06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678122"/>
              </p:ext>
            </p:extLst>
          </p:nvPr>
        </p:nvGraphicFramePr>
        <p:xfrm>
          <a:off x="1347230" y="290512"/>
          <a:ext cx="8742363" cy="5905501"/>
        </p:xfrm>
        <a:graphic>
          <a:graphicData uri="http://schemas.openxmlformats.org/drawingml/2006/table">
            <a:tbl>
              <a:tblPr/>
              <a:tblGrid>
                <a:gridCol w="1055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4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3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8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8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Delta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parábola no plano cartesiano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a&gt;0 </a:t>
                      </a:r>
                      <a:b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concavidade</a:t>
                      </a:r>
                      <a:b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para cima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a&lt;0 </a:t>
                      </a:r>
                      <a:b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concavidade</a:t>
                      </a:r>
                      <a:b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para baixo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Δ</a:t>
                      </a: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&gt; 0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Corta o eixo horizontal em 2 pontos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pt-BR" sz="5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               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pt-BR" sz="5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               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Δ</a:t>
                      </a: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= 0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Toca em 1 ponto do eixo horizontal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pt-BR" sz="5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               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pt-BR" sz="5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               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Δ</a:t>
                      </a: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&lt; 0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Não corta o eixo horizontal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pt-BR" sz="5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               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pt-BR" sz="5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pt-B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                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Picture 11" descr="z111004">
            <a:extLst>
              <a:ext uri="{FF2B5EF4-FFF2-40B4-BE49-F238E27FC236}">
                <a16:creationId xmlns:a16="http://schemas.microsoft.com/office/drawing/2014/main" id="{D01F87B4-1FD0-4776-BDDD-D1105BEBC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39137" y="1981795"/>
            <a:ext cx="1458913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3" descr="z111005">
            <a:extLst>
              <a:ext uri="{FF2B5EF4-FFF2-40B4-BE49-F238E27FC236}">
                <a16:creationId xmlns:a16="http://schemas.microsoft.com/office/drawing/2014/main" id="{41593914-D473-4C4C-816C-22EE2AD3F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55262" y="1967507"/>
            <a:ext cx="1439863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7" descr="z111006">
            <a:extLst>
              <a:ext uri="{FF2B5EF4-FFF2-40B4-BE49-F238E27FC236}">
                <a16:creationId xmlns:a16="http://schemas.microsoft.com/office/drawing/2014/main" id="{213F6097-E262-45CB-8691-8A5A9F48A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39137" y="3420687"/>
            <a:ext cx="153035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9" descr="z111007">
            <a:extLst>
              <a:ext uri="{FF2B5EF4-FFF2-40B4-BE49-F238E27FC236}">
                <a16:creationId xmlns:a16="http://schemas.microsoft.com/office/drawing/2014/main" id="{9E062857-1CC8-4879-879B-A8850700E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507650" y="3404812"/>
            <a:ext cx="1458912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z111008">
            <a:extLst>
              <a:ext uri="{FF2B5EF4-FFF2-40B4-BE49-F238E27FC236}">
                <a16:creationId xmlns:a16="http://schemas.microsoft.com/office/drawing/2014/main" id="{83FB7B72-09D1-4DF2-9F3C-53C17A9B8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66112" y="4760559"/>
            <a:ext cx="1512888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5" descr="z111009">
            <a:extLst>
              <a:ext uri="{FF2B5EF4-FFF2-40B4-BE49-F238E27FC236}">
                <a16:creationId xmlns:a16="http://schemas.microsoft.com/office/drawing/2014/main" id="{88A95285-6BED-43BA-AB69-51F452DE2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455262" y="4762147"/>
            <a:ext cx="138747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1172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5122" name="Picture 2" descr="Resultado de imagem para dedicaÃ§Ã£o estudo">
            <a:extLst>
              <a:ext uri="{FF2B5EF4-FFF2-40B4-BE49-F238E27FC236}">
                <a16:creationId xmlns:a16="http://schemas.microsoft.com/office/drawing/2014/main" id="{F34C3153-1A53-4DDB-9E8E-D58EF15A35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666" y="0"/>
            <a:ext cx="6383083" cy="638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78B38958-D62E-43AD-8453-6DA03399F11C}"/>
              </a:ext>
            </a:extLst>
          </p:cNvPr>
          <p:cNvSpPr/>
          <p:nvPr/>
        </p:nvSpPr>
        <p:spPr>
          <a:xfrm>
            <a:off x="3538330" y="5446642"/>
            <a:ext cx="5406887" cy="609600"/>
          </a:xfrm>
          <a:prstGeom prst="rect">
            <a:avLst/>
          </a:prstGeom>
          <a:solidFill>
            <a:srgbClr val="1A15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849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2050" name="Picture 2" descr="Resultado de imagem para CONJUNTOS NUMERICOS">
            <a:extLst>
              <a:ext uri="{FF2B5EF4-FFF2-40B4-BE49-F238E27FC236}">
                <a16:creationId xmlns:a16="http://schemas.microsoft.com/office/drawing/2014/main" id="{58BDF78B-193E-40B4-9483-2B729419E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23" y="881321"/>
            <a:ext cx="10288929" cy="536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7B2000E6-40EE-43E6-AC0F-58B0ABB11121}"/>
              </a:ext>
            </a:extLst>
          </p:cNvPr>
          <p:cNvSpPr txBox="1"/>
          <p:nvPr/>
        </p:nvSpPr>
        <p:spPr>
          <a:xfrm>
            <a:off x="2003405" y="304799"/>
            <a:ext cx="81851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CONJUNTOS NUMÉRICOS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E346EB4-12FE-40E2-95F2-93BA6F45A16B}"/>
              </a:ext>
            </a:extLst>
          </p:cNvPr>
          <p:cNvSpPr txBox="1"/>
          <p:nvPr/>
        </p:nvSpPr>
        <p:spPr>
          <a:xfrm rot="20426969">
            <a:off x="7248938" y="3198166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>
                <a:solidFill>
                  <a:schemeClr val="accent1"/>
                </a:solidFill>
              </a:rPr>
              <a:t>Naturais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7EF85DB-DBF9-4558-B70E-1C5E4374803A}"/>
              </a:ext>
            </a:extLst>
          </p:cNvPr>
          <p:cNvSpPr txBox="1"/>
          <p:nvPr/>
        </p:nvSpPr>
        <p:spPr>
          <a:xfrm>
            <a:off x="5940216" y="3033514"/>
            <a:ext cx="1964256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pt-BR" sz="4400" b="1" dirty="0">
                <a:solidFill>
                  <a:srgbClr val="00B050"/>
                </a:solidFill>
              </a:rPr>
              <a:t>Inteiros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98AFF6B-B169-4821-AC2A-A14621EF0DE4}"/>
              </a:ext>
            </a:extLst>
          </p:cNvPr>
          <p:cNvSpPr txBox="1"/>
          <p:nvPr/>
        </p:nvSpPr>
        <p:spPr>
          <a:xfrm>
            <a:off x="4503674" y="2910402"/>
            <a:ext cx="3211135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pt-BR" sz="6000" b="1" dirty="0">
                <a:solidFill>
                  <a:srgbClr val="FF0000"/>
                </a:solidFill>
              </a:rPr>
              <a:t>Racionais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C133754-8C10-41DD-A12C-0B6A7C97E742}"/>
              </a:ext>
            </a:extLst>
          </p:cNvPr>
          <p:cNvSpPr/>
          <p:nvPr/>
        </p:nvSpPr>
        <p:spPr>
          <a:xfrm>
            <a:off x="2470912" y="3428998"/>
            <a:ext cx="1244651" cy="308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0100CA8-55F3-475A-8CAE-7B2C50CD1AA6}"/>
              </a:ext>
            </a:extLst>
          </p:cNvPr>
          <p:cNvSpPr txBox="1"/>
          <p:nvPr/>
        </p:nvSpPr>
        <p:spPr>
          <a:xfrm>
            <a:off x="2584583" y="2348738"/>
            <a:ext cx="7484741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dirty="0">
                <a:solidFill>
                  <a:srgbClr val="0070C0"/>
                </a:solidFill>
                <a:latin typeface="Copperplate Gothic Bold" panose="020E0705020206020404" pitchFamily="34" charset="0"/>
              </a:rPr>
              <a:t>REAIS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EB307E4-83BF-4B18-8062-0A11D57FFB0B}"/>
              </a:ext>
            </a:extLst>
          </p:cNvPr>
          <p:cNvSpPr txBox="1"/>
          <p:nvPr/>
        </p:nvSpPr>
        <p:spPr>
          <a:xfrm>
            <a:off x="1430178" y="2652031"/>
            <a:ext cx="8177239" cy="186204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pt-BR" sz="11500" b="1" dirty="0">
                <a:latin typeface="Lucida Console" panose="020B0609040504020204" pitchFamily="49" charset="0"/>
              </a:rPr>
              <a:t>COMPLEXOS</a:t>
            </a:r>
          </a:p>
        </p:txBody>
      </p:sp>
    </p:spTree>
    <p:extLst>
      <p:ext uri="{BB962C8B-B14F-4D97-AF65-F5344CB8AC3E}">
        <p14:creationId xmlns:p14="http://schemas.microsoft.com/office/powerpoint/2010/main" val="221824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8" grpId="0" animBg="1"/>
      <p:bldP spid="6" grpId="0" animBg="1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4098" name="Picture 2" descr="Resultado de imagem para operaÃ§Ãµes entre conjuntos">
            <a:extLst>
              <a:ext uri="{FF2B5EF4-FFF2-40B4-BE49-F238E27FC236}">
                <a16:creationId xmlns:a16="http://schemas.microsoft.com/office/drawing/2014/main" id="{2963C919-65EC-460A-AF30-6AC7AAE0F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189" y="928047"/>
            <a:ext cx="9021621" cy="5414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910C4E29-CC92-41DA-897A-E8FA6083EB34}"/>
              </a:ext>
            </a:extLst>
          </p:cNvPr>
          <p:cNvSpPr txBox="1"/>
          <p:nvPr/>
        </p:nvSpPr>
        <p:spPr>
          <a:xfrm>
            <a:off x="828403" y="158605"/>
            <a:ext cx="1053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OPERAÇÕES ENTRE CONJUNTOS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7A18259-6915-448F-A353-FD2EB2054E61}"/>
              </a:ext>
            </a:extLst>
          </p:cNvPr>
          <p:cNvSpPr txBox="1"/>
          <p:nvPr/>
        </p:nvSpPr>
        <p:spPr>
          <a:xfrm>
            <a:off x="10243569" y="1856096"/>
            <a:ext cx="12859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/>
              <a:t>A </a:t>
            </a:r>
            <a:r>
              <a:rPr lang="pt-BR" sz="3600" b="1" dirty="0">
                <a:solidFill>
                  <a:srgbClr val="FF0000"/>
                </a:solidFill>
                <a:sym typeface="Symbol" panose="05050102010706020507" pitchFamily="18" charset="2"/>
              </a:rPr>
              <a:t></a:t>
            </a:r>
            <a:r>
              <a:rPr lang="pt-BR" sz="3600" b="1" dirty="0">
                <a:sym typeface="Symbol" panose="05050102010706020507" pitchFamily="18" charset="2"/>
              </a:rPr>
              <a:t> B</a:t>
            </a:r>
            <a:endParaRPr lang="pt-BR" sz="3600" b="1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A46237C-651B-43BB-8C0E-7EFB01A3B47E}"/>
              </a:ext>
            </a:extLst>
          </p:cNvPr>
          <p:cNvSpPr txBox="1"/>
          <p:nvPr/>
        </p:nvSpPr>
        <p:spPr>
          <a:xfrm>
            <a:off x="662501" y="4383206"/>
            <a:ext cx="12859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/>
              <a:t>A </a:t>
            </a:r>
            <a:r>
              <a:rPr lang="pt-BR" sz="3600" b="1" dirty="0">
                <a:solidFill>
                  <a:srgbClr val="FF0000"/>
                </a:solidFill>
                <a:sym typeface="Symbol" panose="05050102010706020507" pitchFamily="18" charset="2"/>
              </a:rPr>
              <a:t></a:t>
            </a:r>
            <a:r>
              <a:rPr lang="pt-BR" sz="3600" b="1" dirty="0">
                <a:sym typeface="Symbol" panose="05050102010706020507" pitchFamily="18" charset="2"/>
              </a:rPr>
              <a:t> B</a:t>
            </a:r>
            <a:endParaRPr lang="pt-BR" sz="3600" b="1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06FF3543-4A46-4099-BE52-E05C453210C4}"/>
              </a:ext>
            </a:extLst>
          </p:cNvPr>
          <p:cNvSpPr txBox="1"/>
          <p:nvPr/>
        </p:nvSpPr>
        <p:spPr>
          <a:xfrm>
            <a:off x="10243568" y="4383206"/>
            <a:ext cx="1072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/>
              <a:t>A </a:t>
            </a:r>
            <a:r>
              <a:rPr lang="pt-BR" sz="3600" b="1" dirty="0">
                <a:solidFill>
                  <a:srgbClr val="FF0000"/>
                </a:solidFill>
                <a:sym typeface="Symbol" panose="05050102010706020507" pitchFamily="18" charset="2"/>
              </a:rPr>
              <a:t>-</a:t>
            </a:r>
            <a:r>
              <a:rPr lang="pt-BR" sz="3600" b="1" dirty="0">
                <a:sym typeface="Symbol" panose="05050102010706020507" pitchFamily="18" charset="2"/>
              </a:rPr>
              <a:t> B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1935041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7" name="AutoShape 8" descr="Conjuntos Complemento De A">
            <a:extLst>
              <a:ext uri="{FF2B5EF4-FFF2-40B4-BE49-F238E27FC236}">
                <a16:creationId xmlns:a16="http://schemas.microsoft.com/office/drawing/2014/main" id="{9566D79C-CFE8-44EF-A389-2751DDDDB5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478696" cy="347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082" name="Picture 10" descr="Resultado de imagem para CONJUNTOS COMPLEMENTAR">
            <a:extLst>
              <a:ext uri="{FF2B5EF4-FFF2-40B4-BE49-F238E27FC236}">
                <a16:creationId xmlns:a16="http://schemas.microsoft.com/office/drawing/2014/main" id="{E9A29AC2-7E75-4171-BAD8-9ABD58DE2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1" y="2276062"/>
            <a:ext cx="5430446" cy="305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DE78B461-1ABF-469B-8DB4-403B58D2C9A6}"/>
              </a:ext>
            </a:extLst>
          </p:cNvPr>
          <p:cNvSpPr txBox="1"/>
          <p:nvPr/>
        </p:nvSpPr>
        <p:spPr>
          <a:xfrm>
            <a:off x="828403" y="158605"/>
            <a:ext cx="1053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OPERAÇÕES ENTRE CONJUNTOS</a:t>
            </a:r>
          </a:p>
        </p:txBody>
      </p:sp>
      <p:pic>
        <p:nvPicPr>
          <p:cNvPr id="3084" name="Picture 12" descr="Resultado de imagem para PRODUTO CARTESIANO">
            <a:extLst>
              <a:ext uri="{FF2B5EF4-FFF2-40B4-BE49-F238E27FC236}">
                <a16:creationId xmlns:a16="http://schemas.microsoft.com/office/drawing/2014/main" id="{D8BB5E7E-55D7-4F33-8B04-3099051ED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675" y="2812410"/>
            <a:ext cx="6212785" cy="2285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C8A8BA6-F306-49A4-8BD7-54877FB37032}"/>
              </a:ext>
            </a:extLst>
          </p:cNvPr>
          <p:cNvSpPr txBox="1"/>
          <p:nvPr/>
        </p:nvSpPr>
        <p:spPr>
          <a:xfrm>
            <a:off x="5523187" y="2263056"/>
            <a:ext cx="6668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latin typeface="Goudy Stout" panose="0202090407030B020401" pitchFamily="18" charset="0"/>
              </a:rPr>
              <a:t>PRODUTO CARTESIANO</a:t>
            </a:r>
          </a:p>
        </p:txBody>
      </p:sp>
    </p:spTree>
    <p:extLst>
      <p:ext uri="{BB962C8B-B14F-4D97-AF65-F5344CB8AC3E}">
        <p14:creationId xmlns:p14="http://schemas.microsoft.com/office/powerpoint/2010/main" val="136905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Resultado de imagem para relaÃ§Ãµes de pertinÃªncia e inclusÃ£o">
            <a:extLst>
              <a:ext uri="{FF2B5EF4-FFF2-40B4-BE49-F238E27FC236}">
                <a16:creationId xmlns:a16="http://schemas.microsoft.com/office/drawing/2014/main" id="{E6D5D035-E932-427D-A345-59AEA47D3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86" y="45232"/>
            <a:ext cx="8468139" cy="635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DFD632CE-818A-433E-99CC-CB044849E15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93CDABD-5B3A-43CD-BA4C-17FFB4001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93CCCC1E-4F20-48B9-9134-FA3C78385DF5}"/>
              </a:ext>
            </a:extLst>
          </p:cNvPr>
          <p:cNvSpPr txBox="1"/>
          <p:nvPr/>
        </p:nvSpPr>
        <p:spPr>
          <a:xfrm flipH="1">
            <a:off x="7938052" y="1073425"/>
            <a:ext cx="40286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RELAÇÃO ENTRE ELEMENTO E CONJUNTO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7356C68-71B3-44DB-9725-CE675A1FE493}"/>
              </a:ext>
            </a:extLst>
          </p:cNvPr>
          <p:cNvSpPr txBox="1"/>
          <p:nvPr/>
        </p:nvSpPr>
        <p:spPr>
          <a:xfrm flipH="1">
            <a:off x="7316163" y="4472607"/>
            <a:ext cx="4028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rgbClr val="FF0000"/>
                </a:solidFill>
                <a:latin typeface="Arial Black" panose="020B0A04020102020204" pitchFamily="34" charset="0"/>
              </a:rPr>
              <a:t>RELAÇÃO ENTRE DOIS CONJUNTOS</a:t>
            </a:r>
          </a:p>
        </p:txBody>
      </p:sp>
    </p:spTree>
    <p:extLst>
      <p:ext uri="{BB962C8B-B14F-4D97-AF65-F5344CB8AC3E}">
        <p14:creationId xmlns:p14="http://schemas.microsoft.com/office/powerpoint/2010/main" val="467712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026" name="Picture 2" descr="Resultado de imagem para PRODUTOS NOTÃVEIS">
            <a:extLst>
              <a:ext uri="{FF2B5EF4-FFF2-40B4-BE49-F238E27FC236}">
                <a16:creationId xmlns:a16="http://schemas.microsoft.com/office/drawing/2014/main" id="{368A18D9-5EB4-4EB0-96AA-27296D356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392" y="1627946"/>
            <a:ext cx="6191250" cy="447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3D3FA60-D768-418C-942D-92EC763919ED}"/>
              </a:ext>
            </a:extLst>
          </p:cNvPr>
          <p:cNvSpPr txBox="1"/>
          <p:nvPr/>
        </p:nvSpPr>
        <p:spPr>
          <a:xfrm>
            <a:off x="2547721" y="236061"/>
            <a:ext cx="70965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PRODUTOS NOTÁVEIS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AF517119-9BFD-4725-949B-31AB961DE936}"/>
              </a:ext>
            </a:extLst>
          </p:cNvPr>
          <p:cNvSpPr txBox="1"/>
          <p:nvPr/>
        </p:nvSpPr>
        <p:spPr>
          <a:xfrm>
            <a:off x="3896140" y="753304"/>
            <a:ext cx="3919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(MAIS IMPORTANTES)</a:t>
            </a:r>
          </a:p>
        </p:txBody>
      </p:sp>
    </p:spTree>
    <p:extLst>
      <p:ext uri="{BB962C8B-B14F-4D97-AF65-F5344CB8AC3E}">
        <p14:creationId xmlns:p14="http://schemas.microsoft.com/office/powerpoint/2010/main" val="34553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7170" name="Picture 2" descr="Resultado de imagem para FATORAÃÃO">
            <a:extLst>
              <a:ext uri="{FF2B5EF4-FFF2-40B4-BE49-F238E27FC236}">
                <a16:creationId xmlns:a16="http://schemas.microsoft.com/office/drawing/2014/main" id="{068EC2B6-A635-4422-919B-31C1841A0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907" y="-1908"/>
            <a:ext cx="7818032" cy="6384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17FBEFC7-AF26-4408-856B-14143E3924C9}"/>
              </a:ext>
            </a:extLst>
          </p:cNvPr>
          <p:cNvSpPr/>
          <p:nvPr/>
        </p:nvSpPr>
        <p:spPr>
          <a:xfrm>
            <a:off x="6374296" y="795129"/>
            <a:ext cx="45057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EC02E90A-061A-407C-BE10-CF23175980EC}"/>
              </a:ext>
            </a:extLst>
          </p:cNvPr>
          <p:cNvSpPr/>
          <p:nvPr/>
        </p:nvSpPr>
        <p:spPr>
          <a:xfrm>
            <a:off x="6732104" y="845976"/>
            <a:ext cx="25275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1513715C-53C8-4BC9-818F-34BDE00DAD1C}"/>
              </a:ext>
            </a:extLst>
          </p:cNvPr>
          <p:cNvSpPr/>
          <p:nvPr/>
        </p:nvSpPr>
        <p:spPr>
          <a:xfrm>
            <a:off x="7012328" y="809601"/>
            <a:ext cx="25179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D2B71C1B-577B-41E5-88A7-691BBCA7E411}"/>
              </a:ext>
            </a:extLst>
          </p:cNvPr>
          <p:cNvSpPr/>
          <p:nvPr/>
        </p:nvSpPr>
        <p:spPr>
          <a:xfrm>
            <a:off x="7294480" y="808657"/>
            <a:ext cx="35588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956195DC-62A8-4070-8D97-1DC371FFEA88}"/>
              </a:ext>
            </a:extLst>
          </p:cNvPr>
          <p:cNvCxnSpPr/>
          <p:nvPr/>
        </p:nvCxnSpPr>
        <p:spPr>
          <a:xfrm>
            <a:off x="3670853" y="1921565"/>
            <a:ext cx="29154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E9C4A73B-DF01-4FB4-A0CD-A0947CEACA7E}"/>
              </a:ext>
            </a:extLst>
          </p:cNvPr>
          <p:cNvCxnSpPr/>
          <p:nvPr/>
        </p:nvCxnSpPr>
        <p:spPr>
          <a:xfrm>
            <a:off x="4591879" y="1921565"/>
            <a:ext cx="29154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62847B1B-F819-4C1A-80E5-09FDFB95EFEA}"/>
              </a:ext>
            </a:extLst>
          </p:cNvPr>
          <p:cNvCxnSpPr/>
          <p:nvPr/>
        </p:nvCxnSpPr>
        <p:spPr>
          <a:xfrm>
            <a:off x="5107751" y="1921565"/>
            <a:ext cx="291547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A204EF0E-B1FA-4DC3-89BA-BF67D6906641}"/>
              </a:ext>
            </a:extLst>
          </p:cNvPr>
          <p:cNvCxnSpPr/>
          <p:nvPr/>
        </p:nvCxnSpPr>
        <p:spPr>
          <a:xfrm>
            <a:off x="6082749" y="1921565"/>
            <a:ext cx="291547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4F381120-61CE-47D8-B352-329C3391A67F}"/>
                  </a:ext>
                </a:extLst>
              </p:cNvPr>
              <p:cNvSpPr txBox="1"/>
              <p:nvPr/>
            </p:nvSpPr>
            <p:spPr>
              <a:xfrm>
                <a:off x="6645817" y="1591989"/>
                <a:ext cx="2850267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pt-BR" sz="24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pt-BR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pt-BR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pt-BR" sz="2400" b="1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pt-BR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pt-BR" sz="2400" b="1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pt-BR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pt-BR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pt-BR" sz="24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t-BR" sz="2400" b="1" dirty="0"/>
              </a:p>
            </p:txBody>
          </p:sp>
        </mc:Choice>
        <mc:Fallback xmlns="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4F381120-61CE-47D8-B352-329C3391A6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817" y="1591989"/>
                <a:ext cx="2850267" cy="369332"/>
              </a:xfrm>
              <a:prstGeom prst="rect">
                <a:avLst/>
              </a:prstGeom>
              <a:blipFill>
                <a:blip r:embed="rId5"/>
                <a:stretch>
                  <a:fillRect l="-1068" r="-3419" b="-3442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tângulo 15">
            <a:extLst>
              <a:ext uri="{FF2B5EF4-FFF2-40B4-BE49-F238E27FC236}">
                <a16:creationId xmlns:a16="http://schemas.microsoft.com/office/drawing/2014/main" id="{BBC931C5-3277-49DC-A24C-9F6E664A0B1A}"/>
              </a:ext>
            </a:extLst>
          </p:cNvPr>
          <p:cNvSpPr/>
          <p:nvPr/>
        </p:nvSpPr>
        <p:spPr>
          <a:xfrm>
            <a:off x="6707174" y="1605694"/>
            <a:ext cx="2889394" cy="5498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1CEC4194-5492-4C8B-A71F-1291CB039759}"/>
              </a:ext>
            </a:extLst>
          </p:cNvPr>
          <p:cNvCxnSpPr>
            <a:cxnSpLocks/>
          </p:cNvCxnSpPr>
          <p:nvPr/>
        </p:nvCxnSpPr>
        <p:spPr>
          <a:xfrm>
            <a:off x="7002932" y="1967947"/>
            <a:ext cx="7760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6C8109C2-4203-44B7-A9F7-0837C6698CD3}"/>
              </a:ext>
            </a:extLst>
          </p:cNvPr>
          <p:cNvCxnSpPr>
            <a:cxnSpLocks/>
          </p:cNvCxnSpPr>
          <p:nvPr/>
        </p:nvCxnSpPr>
        <p:spPr>
          <a:xfrm>
            <a:off x="8600028" y="1981198"/>
            <a:ext cx="7760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19">
            <a:extLst>
              <a:ext uri="{FF2B5EF4-FFF2-40B4-BE49-F238E27FC236}">
                <a16:creationId xmlns:a16="http://schemas.microsoft.com/office/drawing/2014/main" id="{D95CC878-A82A-4FA7-822A-B8F825B7EEFD}"/>
              </a:ext>
            </a:extLst>
          </p:cNvPr>
          <p:cNvSpPr/>
          <p:nvPr/>
        </p:nvSpPr>
        <p:spPr>
          <a:xfrm>
            <a:off x="6823699" y="2312404"/>
            <a:ext cx="2889394" cy="5498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4808F0D2-FF1C-45CA-83B7-86ED68D18982}"/>
              </a:ext>
            </a:extLst>
          </p:cNvPr>
          <p:cNvSpPr txBox="1"/>
          <p:nvPr/>
        </p:nvSpPr>
        <p:spPr>
          <a:xfrm rot="20135794">
            <a:off x="5022694" y="2809461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soma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AE85B0F4-59DF-4ADE-9AB4-BF105F8AA5D9}"/>
              </a:ext>
            </a:extLst>
          </p:cNvPr>
          <p:cNvSpPr txBox="1"/>
          <p:nvPr/>
        </p:nvSpPr>
        <p:spPr>
          <a:xfrm rot="20135794">
            <a:off x="5793415" y="2801613"/>
            <a:ext cx="944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produto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E9871AEF-D905-44B3-8204-98955FB66661}"/>
              </a:ext>
            </a:extLst>
          </p:cNvPr>
          <p:cNvSpPr/>
          <p:nvPr/>
        </p:nvSpPr>
        <p:spPr>
          <a:xfrm>
            <a:off x="6334329" y="3074737"/>
            <a:ext cx="2889394" cy="5498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594F1537-251D-40D0-A189-BDC18C305617}"/>
              </a:ext>
            </a:extLst>
          </p:cNvPr>
          <p:cNvSpPr/>
          <p:nvPr/>
        </p:nvSpPr>
        <p:spPr>
          <a:xfrm>
            <a:off x="4664660" y="3482001"/>
            <a:ext cx="3260140" cy="5498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2E9ED75C-3EFE-42F8-AF90-6F3A90D2B0BD}"/>
              </a:ext>
            </a:extLst>
          </p:cNvPr>
          <p:cNvSpPr/>
          <p:nvPr/>
        </p:nvSpPr>
        <p:spPr>
          <a:xfrm>
            <a:off x="6027723" y="4082791"/>
            <a:ext cx="2889394" cy="5498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D08F6797-9B51-4DC8-B40A-6BBE6D890DA9}"/>
              </a:ext>
            </a:extLst>
          </p:cNvPr>
          <p:cNvSpPr/>
          <p:nvPr/>
        </p:nvSpPr>
        <p:spPr>
          <a:xfrm>
            <a:off x="5513658" y="4740703"/>
            <a:ext cx="3260140" cy="5498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CD36F42A-41C9-4C20-B784-1175207EAFEA}"/>
              </a:ext>
            </a:extLst>
          </p:cNvPr>
          <p:cNvSpPr/>
          <p:nvPr/>
        </p:nvSpPr>
        <p:spPr>
          <a:xfrm>
            <a:off x="3670853" y="5498568"/>
            <a:ext cx="5246263" cy="5498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91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14" grpId="0" animBg="1"/>
      <p:bldP spid="16" grpId="0" animBg="1"/>
      <p:bldP spid="20" grpId="0" animBg="1"/>
      <p:bldP spid="18" grpId="0"/>
      <p:bldP spid="22" grpId="0"/>
      <p:bldP spid="23" grpId="0" animBg="1"/>
      <p:bldP spid="24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MATEMÁTICA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64CEDEA1-8C7D-46B7-982A-9BDD67BE30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380189"/>
              </p:ext>
            </p:extLst>
          </p:nvPr>
        </p:nvGraphicFramePr>
        <p:xfrm>
          <a:off x="229703" y="1389380"/>
          <a:ext cx="6436140" cy="407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6345">
                  <a:extLst>
                    <a:ext uri="{9D8B030D-6E8A-4147-A177-3AD203B41FA5}">
                      <a16:colId xmlns:a16="http://schemas.microsoft.com/office/drawing/2014/main" val="1253918528"/>
                    </a:ext>
                  </a:extLst>
                </a:gridCol>
                <a:gridCol w="536345">
                  <a:extLst>
                    <a:ext uri="{9D8B030D-6E8A-4147-A177-3AD203B41FA5}">
                      <a16:colId xmlns:a16="http://schemas.microsoft.com/office/drawing/2014/main" val="3282408320"/>
                    </a:ext>
                  </a:extLst>
                </a:gridCol>
                <a:gridCol w="536345">
                  <a:extLst>
                    <a:ext uri="{9D8B030D-6E8A-4147-A177-3AD203B41FA5}">
                      <a16:colId xmlns:a16="http://schemas.microsoft.com/office/drawing/2014/main" val="2113363410"/>
                    </a:ext>
                  </a:extLst>
                </a:gridCol>
                <a:gridCol w="536345">
                  <a:extLst>
                    <a:ext uri="{9D8B030D-6E8A-4147-A177-3AD203B41FA5}">
                      <a16:colId xmlns:a16="http://schemas.microsoft.com/office/drawing/2014/main" val="1516166887"/>
                    </a:ext>
                  </a:extLst>
                </a:gridCol>
                <a:gridCol w="536345">
                  <a:extLst>
                    <a:ext uri="{9D8B030D-6E8A-4147-A177-3AD203B41FA5}">
                      <a16:colId xmlns:a16="http://schemas.microsoft.com/office/drawing/2014/main" val="2755415907"/>
                    </a:ext>
                  </a:extLst>
                </a:gridCol>
                <a:gridCol w="536345">
                  <a:extLst>
                    <a:ext uri="{9D8B030D-6E8A-4147-A177-3AD203B41FA5}">
                      <a16:colId xmlns:a16="http://schemas.microsoft.com/office/drawing/2014/main" val="1725385941"/>
                    </a:ext>
                  </a:extLst>
                </a:gridCol>
                <a:gridCol w="536345">
                  <a:extLst>
                    <a:ext uri="{9D8B030D-6E8A-4147-A177-3AD203B41FA5}">
                      <a16:colId xmlns:a16="http://schemas.microsoft.com/office/drawing/2014/main" val="2494890567"/>
                    </a:ext>
                  </a:extLst>
                </a:gridCol>
                <a:gridCol w="536345">
                  <a:extLst>
                    <a:ext uri="{9D8B030D-6E8A-4147-A177-3AD203B41FA5}">
                      <a16:colId xmlns:a16="http://schemas.microsoft.com/office/drawing/2014/main" val="462823689"/>
                    </a:ext>
                  </a:extLst>
                </a:gridCol>
                <a:gridCol w="536345">
                  <a:extLst>
                    <a:ext uri="{9D8B030D-6E8A-4147-A177-3AD203B41FA5}">
                      <a16:colId xmlns:a16="http://schemas.microsoft.com/office/drawing/2014/main" val="3397266578"/>
                    </a:ext>
                  </a:extLst>
                </a:gridCol>
                <a:gridCol w="536345">
                  <a:extLst>
                    <a:ext uri="{9D8B030D-6E8A-4147-A177-3AD203B41FA5}">
                      <a16:colId xmlns:a16="http://schemas.microsoft.com/office/drawing/2014/main" val="3828422799"/>
                    </a:ext>
                  </a:extLst>
                </a:gridCol>
                <a:gridCol w="536345">
                  <a:extLst>
                    <a:ext uri="{9D8B030D-6E8A-4147-A177-3AD203B41FA5}">
                      <a16:colId xmlns:a16="http://schemas.microsoft.com/office/drawing/2014/main" val="17546415"/>
                    </a:ext>
                  </a:extLst>
                </a:gridCol>
                <a:gridCol w="536345">
                  <a:extLst>
                    <a:ext uri="{9D8B030D-6E8A-4147-A177-3AD203B41FA5}">
                      <a16:colId xmlns:a16="http://schemas.microsoft.com/office/drawing/2014/main" val="3446415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700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719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34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65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081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390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40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9069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749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9591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accent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622327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64F4983C-0FE2-4E4E-A884-83706B01F004}"/>
              </a:ext>
            </a:extLst>
          </p:cNvPr>
          <p:cNvSpPr txBox="1"/>
          <p:nvPr/>
        </p:nvSpPr>
        <p:spPr>
          <a:xfrm>
            <a:off x="4095997" y="235218"/>
            <a:ext cx="40000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MÚLTIPLOS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7778A32-1D86-4832-992B-D622AB434C5A}"/>
              </a:ext>
            </a:extLst>
          </p:cNvPr>
          <p:cNvSpPr txBox="1"/>
          <p:nvPr/>
        </p:nvSpPr>
        <p:spPr>
          <a:xfrm>
            <a:off x="6665843" y="1747708"/>
            <a:ext cx="1501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M(1)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todos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7A82312-D97B-4954-9148-E05D8C62A81B}"/>
              </a:ext>
            </a:extLst>
          </p:cNvPr>
          <p:cNvSpPr txBox="1"/>
          <p:nvPr/>
        </p:nvSpPr>
        <p:spPr>
          <a:xfrm>
            <a:off x="6665843" y="2106036"/>
            <a:ext cx="372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M(2)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terminados em algarismo par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04A44DDE-C3F0-48CC-8391-995211F8F4E9}"/>
              </a:ext>
            </a:extLst>
          </p:cNvPr>
          <p:cNvSpPr txBox="1"/>
          <p:nvPr/>
        </p:nvSpPr>
        <p:spPr>
          <a:xfrm>
            <a:off x="6665843" y="2513089"/>
            <a:ext cx="4591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M(3)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a soma dos algarismos é divisível por 3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E5A2C04-EBC8-456A-97A5-3A1662F71A8D}"/>
              </a:ext>
            </a:extLst>
          </p:cNvPr>
          <p:cNvSpPr txBox="1"/>
          <p:nvPr/>
        </p:nvSpPr>
        <p:spPr>
          <a:xfrm>
            <a:off x="6665842" y="2757269"/>
            <a:ext cx="5597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M(4)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o número formado pelos dois últimos algarismos </a:t>
            </a:r>
          </a:p>
          <a:p>
            <a:pPr algn="ctr"/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é divisível por 4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8317E04-FC5D-49F1-9A05-5F48C49A03DF}"/>
              </a:ext>
            </a:extLst>
          </p:cNvPr>
          <p:cNvSpPr txBox="1"/>
          <p:nvPr/>
        </p:nvSpPr>
        <p:spPr>
          <a:xfrm>
            <a:off x="6638289" y="3300263"/>
            <a:ext cx="368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M(5)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terminados em zero ou cinco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3F577D3-D6B6-4E0B-98F2-5B2643CC2D7F}"/>
              </a:ext>
            </a:extLst>
          </p:cNvPr>
          <p:cNvSpPr txBox="1"/>
          <p:nvPr/>
        </p:nvSpPr>
        <p:spPr>
          <a:xfrm>
            <a:off x="6638289" y="3636776"/>
            <a:ext cx="471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M(6)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são múltiplos de 2 e 3 simultaneamente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E1B8A18-6AE2-4FF0-B46B-69A52E7DFB5D}"/>
              </a:ext>
            </a:extLst>
          </p:cNvPr>
          <p:cNvSpPr txBox="1"/>
          <p:nvPr/>
        </p:nvSpPr>
        <p:spPr>
          <a:xfrm>
            <a:off x="6638289" y="4680929"/>
            <a:ext cx="4591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M(9)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a soma dos algarismos é divisível por 9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D5F60DB1-E843-4748-ABD7-CF41EFF61C6A}"/>
              </a:ext>
            </a:extLst>
          </p:cNvPr>
          <p:cNvSpPr txBox="1"/>
          <p:nvPr/>
        </p:nvSpPr>
        <p:spPr>
          <a:xfrm>
            <a:off x="6638289" y="5050998"/>
            <a:ext cx="2967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M(10) </a:t>
            </a:r>
            <a:r>
              <a:rPr lang="pt-BR" dirty="0">
                <a:solidFill>
                  <a:srgbClr val="FF0000"/>
                </a:solidFill>
                <a:sym typeface="Wingdings" panose="05000000000000000000" pitchFamily="2" charset="2"/>
              </a:rPr>
              <a:t> terminados em zero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AA10ACD-3A18-47DB-902A-7F9B6E01454F}"/>
              </a:ext>
            </a:extLst>
          </p:cNvPr>
          <p:cNvSpPr txBox="1"/>
          <p:nvPr/>
        </p:nvSpPr>
        <p:spPr>
          <a:xfrm>
            <a:off x="780923" y="5626894"/>
            <a:ext cx="106301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err="1">
                <a:solidFill>
                  <a:schemeClr val="accent1"/>
                </a:solidFill>
              </a:rPr>
              <a:t>mmc</a:t>
            </a:r>
            <a:r>
              <a:rPr lang="pt-BR" sz="3200" b="1" dirty="0">
                <a:solidFill>
                  <a:schemeClr val="accent1"/>
                </a:solidFill>
              </a:rPr>
              <a:t> </a:t>
            </a:r>
            <a:r>
              <a:rPr lang="pt-BR" sz="3200" b="1" dirty="0">
                <a:solidFill>
                  <a:schemeClr val="accent1"/>
                </a:solidFill>
                <a:sym typeface="Wingdings" panose="05000000000000000000" pitchFamily="2" charset="2"/>
              </a:rPr>
              <a:t> dado pelo produto dos termos da fatoração completa</a:t>
            </a:r>
            <a:endParaRPr lang="pt-BR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9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8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1228</Words>
  <Application>Microsoft Office PowerPoint</Application>
  <PresentationFormat>Widescreen</PresentationFormat>
  <Paragraphs>332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7" baseType="lpstr">
      <vt:lpstr>Microsoft YaHei</vt:lpstr>
      <vt:lpstr>Algerian</vt:lpstr>
      <vt:lpstr>Arial</vt:lpstr>
      <vt:lpstr>Arial Black</vt:lpstr>
      <vt:lpstr>Calibri</vt:lpstr>
      <vt:lpstr>Calibri Light</vt:lpstr>
      <vt:lpstr>Cambria Math</vt:lpstr>
      <vt:lpstr>Copperplate Gothic Bold</vt:lpstr>
      <vt:lpstr>Goudy Stout</vt:lpstr>
      <vt:lpstr>Lucida Console</vt:lpstr>
      <vt:lpstr>Mangal</vt:lpstr>
      <vt:lpstr>Palace Script MT</vt:lpstr>
      <vt:lpstr>Symbol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14</cp:revision>
  <dcterms:created xsi:type="dcterms:W3CDTF">2018-08-14T19:47:48Z</dcterms:created>
  <dcterms:modified xsi:type="dcterms:W3CDTF">2018-08-21T11:02:31Z</dcterms:modified>
</cp:coreProperties>
</file>