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651BE6-F5C2-4910-A4BF-3B3232B09818}" v="20" dt="2018-09-18T01:19:44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486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BC651BE6-F5C2-4910-A4BF-3B3232B09818}"/>
    <pc:docChg chg="custSel addSld modSld">
      <pc:chgData name="estefânio franco maciel" userId="259ff5323b21ecc1" providerId="LiveId" clId="{BC651BE6-F5C2-4910-A4BF-3B3232B09818}" dt="2018-09-18T01:19:44.152" v="19" actId="164"/>
      <pc:docMkLst>
        <pc:docMk/>
      </pc:docMkLst>
      <pc:sldChg chg="modAnim">
        <pc:chgData name="estefânio franco maciel" userId="259ff5323b21ecc1" providerId="LiveId" clId="{BC651BE6-F5C2-4910-A4BF-3B3232B09818}" dt="2018-09-18T01:15:10.415" v="5"/>
        <pc:sldMkLst>
          <pc:docMk/>
          <pc:sldMk cId="0" sldId="257"/>
        </pc:sldMkLst>
      </pc:sldChg>
      <pc:sldChg chg="addSp delSp modSp modAnim">
        <pc:chgData name="estefânio franco maciel" userId="259ff5323b21ecc1" providerId="LiveId" clId="{BC651BE6-F5C2-4910-A4BF-3B3232B09818}" dt="2018-09-18T01:19:44.152" v="19" actId="164"/>
        <pc:sldMkLst>
          <pc:docMk/>
          <pc:sldMk cId="0" sldId="265"/>
        </pc:sldMkLst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3" creationId="{372E63A2-596C-4A96-B09A-7665D5C819BE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4" creationId="{E3FBEBFE-620B-4B20-8CD5-69D49EA002BA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5" creationId="{BB9E6994-8535-4B1B-B5A7-4E716532E78D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6" creationId="{8DDC12AE-FCD5-47E1-87BD-8FF0F8590932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7" creationId="{E686501F-F003-4EE0-BE6E-5B905E99AB20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8" creationId="{01F5ADEF-1529-4677-BE92-C15C32D96BCE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09" creationId="{444BF74D-3A6F-4735-A062-E66BDB8C6B09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0" creationId="{0D17D59D-957C-40D5-B8B3-F29A3B33D49B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1" creationId="{6F5FDADB-2A10-4536-A0FE-28CD88484281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2" creationId="{84065AB3-228B-4C21-9295-4381131BDFF4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3" creationId="{03696B5D-2492-41E4-8605-5A5637499172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4" creationId="{C7047E22-8B14-4B5F-866B-62C902525BF0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5" creationId="{43ADAE89-316E-4EA2-90D2-20527D8CC552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6" creationId="{3E9C81C4-EEB1-48CB-B3F4-CC7C8863AA60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7" creationId="{36B228B6-E6D5-43D4-827D-BBF1796AFB87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8" creationId="{51D06DD8-7ED6-4533-B523-0A27FE0683DF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19" creationId="{47B0D045-9C08-4DAD-9973-0165C277D4C2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0" creationId="{530F8764-5472-4E2A-AB74-F2886372EA78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1" creationId="{09E22A26-6305-42CC-A9C3-EC43C9EEC134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2" creationId="{D044E93B-3E59-4796-B069-07F5E6DF5885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3" creationId="{909EA68E-2C95-4FB6-9E74-6E38B93BFF70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4" creationId="{09231811-DEAD-49D9-A19B-E7D1841B5F05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5" creationId="{C5D22285-5102-4647-92DD-2260ACCB0501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6" creationId="{439686F6-0237-4AC8-8207-6F89B1E7EE84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7" creationId="{FBDB9EEE-0573-4D31-BC8C-D574B1D027E5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8" creationId="{BB66AAE1-772F-4CB3-A686-88F13A3BAB58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29" creationId="{5C6599A9-267B-4EB2-89C7-8DBFB27F6163}"/>
          </ac:spMkLst>
        </pc:spChg>
        <pc:spChg chg="mod topLvl">
          <ac:chgData name="estefânio franco maciel" userId="259ff5323b21ecc1" providerId="LiveId" clId="{BC651BE6-F5C2-4910-A4BF-3B3232B09818}" dt="2018-09-18T01:19:44.152" v="19" actId="164"/>
          <ac:spMkLst>
            <pc:docMk/>
            <pc:sldMk cId="0" sldId="265"/>
            <ac:spMk id="12330" creationId="{66ABC802-DA6A-4A8A-8F06-89CBD145DFD1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4" creationId="{5E8CBD29-37D5-4809-91AC-B6E507AFC426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5" creationId="{805E4E07-639E-4373-AA3B-E5D9FE3C15C7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6" creationId="{43351FA3-A5F6-49C1-AC09-D631CBB68FC2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7" creationId="{8F19E627-7DA9-4DD2-914A-705CC5243170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8" creationId="{387D5273-6102-4B42-A669-8A834F51E68A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39" creationId="{C61CB851-84A5-4FB2-8570-5D1999F097E7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0" creationId="{50E5D14C-7CFF-4D3B-AB37-ADE74931ECE1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1" creationId="{4BD764B5-0A07-4BF0-A9EC-2A4F38902911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2" creationId="{F885CDA7-B74E-4AD2-88BE-AF3E29FD5FBF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3" creationId="{93BF472B-007A-46A9-9059-B69F5A463805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4" creationId="{DDEA0728-8E3D-40CE-946D-B9C9536CA57A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5" creationId="{A1D60DBD-DC77-4139-BE13-338971D13B69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6" creationId="{7E462FEE-904C-4F90-82FA-ECD47E9331D1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7" creationId="{BDF0AA07-67DB-4922-850C-4986A75246F9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8" creationId="{1AF89B55-6118-4CFC-83CE-8958E4CC3C66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49" creationId="{625E12BC-BB50-4488-9F39-C450FF4A807E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0" creationId="{23CE9228-5319-46B2-9BBA-2BD97A9DE0BB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1" creationId="{43B099EF-F222-4E01-915A-27F60660F54D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2" creationId="{3D94AF17-3F18-4B58-94AA-2B56D8786EA6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3" creationId="{0C6E7188-3C78-4A66-A6EA-5901E48F9F76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4" creationId="{595F59B3-1EAF-4BA9-8D03-1BED9E277D4D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5" creationId="{805EFB43-A03B-410E-BB50-56127A10411D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6" creationId="{5C90BA86-41DD-4A48-BE42-3ABC0B6BD733}"/>
          </ac:spMkLst>
        </pc:spChg>
        <pc:spChg chg="mod topLvl">
          <ac:chgData name="estefânio franco maciel" userId="259ff5323b21ecc1" providerId="LiveId" clId="{BC651BE6-F5C2-4910-A4BF-3B3232B09818}" dt="2018-09-18T01:19:02.662" v="13" actId="164"/>
          <ac:spMkLst>
            <pc:docMk/>
            <pc:sldMk cId="0" sldId="265"/>
            <ac:spMk id="12357" creationId="{53D836C3-574C-4F15-BB0C-091C23DE1634}"/>
          </ac:spMkLst>
        </pc:spChg>
        <pc:grpChg chg="del">
          <ac:chgData name="estefânio franco maciel" userId="259ff5323b21ecc1" providerId="LiveId" clId="{BC651BE6-F5C2-4910-A4BF-3B3232B09818}" dt="2018-09-18T01:17:51.378" v="6" actId="165"/>
          <ac:grpSpMkLst>
            <pc:docMk/>
            <pc:sldMk cId="0" sldId="265"/>
            <ac:grpSpMk id="2" creationId="{AE3208DE-E12B-4C75-8FFB-602D8C783E49}"/>
          </ac:grpSpMkLst>
        </pc:grpChg>
        <pc:grpChg chg="add mod">
          <ac:chgData name="estefânio franco maciel" userId="259ff5323b21ecc1" providerId="LiveId" clId="{BC651BE6-F5C2-4910-A4BF-3B3232B09818}" dt="2018-09-18T01:19:02.662" v="13" actId="164"/>
          <ac:grpSpMkLst>
            <pc:docMk/>
            <pc:sldMk cId="0" sldId="265"/>
            <ac:grpSpMk id="3" creationId="{276349E3-9EF5-464A-93FA-41833B870043}"/>
          </ac:grpSpMkLst>
        </pc:grpChg>
        <pc:grpChg chg="add mod">
          <ac:chgData name="estefânio franco maciel" userId="259ff5323b21ecc1" providerId="LiveId" clId="{BC651BE6-F5C2-4910-A4BF-3B3232B09818}" dt="2018-09-18T01:19:44.152" v="19" actId="164"/>
          <ac:grpSpMkLst>
            <pc:docMk/>
            <pc:sldMk cId="0" sldId="265"/>
            <ac:grpSpMk id="4" creationId="{9B7096E0-0571-41DA-9899-855ECAD48C5B}"/>
          </ac:grpSpMkLst>
        </pc:grpChg>
        <pc:grpChg chg="del">
          <ac:chgData name="estefânio franco maciel" userId="259ff5323b21ecc1" providerId="LiveId" clId="{BC651BE6-F5C2-4910-A4BF-3B3232B09818}" dt="2018-09-18T01:19:13.431" v="14" actId="165"/>
          <ac:grpSpMkLst>
            <pc:docMk/>
            <pc:sldMk cId="0" sldId="265"/>
            <ac:grpSpMk id="6" creationId="{6D2A8A4E-D1F4-4A5E-94FA-67284B3908AA}"/>
          </ac:grpSpMkLst>
        </pc:grpChg>
        <pc:grpChg chg="del mod topLvl">
          <ac:chgData name="estefânio franco maciel" userId="259ff5323b21ecc1" providerId="LiveId" clId="{BC651BE6-F5C2-4910-A4BF-3B3232B09818}" dt="2018-09-18T01:19:16.778" v="15" actId="165"/>
          <ac:grpSpMkLst>
            <pc:docMk/>
            <pc:sldMk cId="0" sldId="265"/>
            <ac:grpSpMk id="12300" creationId="{13CDDB93-1E59-4CFF-BE8B-60D603D9150C}"/>
          </ac:grpSpMkLst>
        </pc:grpChg>
        <pc:grpChg chg="del mod topLvl">
          <ac:chgData name="estefânio franco maciel" userId="259ff5323b21ecc1" providerId="LiveId" clId="{BC651BE6-F5C2-4910-A4BF-3B3232B09818}" dt="2018-09-18T01:19:16.778" v="15" actId="165"/>
          <ac:grpSpMkLst>
            <pc:docMk/>
            <pc:sldMk cId="0" sldId="265"/>
            <ac:grpSpMk id="12301" creationId="{FFED62EA-3C4A-4E98-9799-91C18F73836D}"/>
          </ac:grpSpMkLst>
        </pc:grpChg>
        <pc:grpChg chg="del mod topLvl">
          <ac:chgData name="estefânio franco maciel" userId="259ff5323b21ecc1" providerId="LiveId" clId="{BC651BE6-F5C2-4910-A4BF-3B3232B09818}" dt="2018-09-18T01:19:16.778" v="15" actId="165"/>
          <ac:grpSpMkLst>
            <pc:docMk/>
            <pc:sldMk cId="0" sldId="265"/>
            <ac:grpSpMk id="12302" creationId="{4DA3BF72-19FF-4ABF-BA09-16670EBC9686}"/>
          </ac:grpSpMkLst>
        </pc:grpChg>
        <pc:grpChg chg="del mod topLvl">
          <ac:chgData name="estefânio franco maciel" userId="259ff5323b21ecc1" providerId="LiveId" clId="{BC651BE6-F5C2-4910-A4BF-3B3232B09818}" dt="2018-09-18T01:18:45.810" v="11" actId="165"/>
          <ac:grpSpMkLst>
            <pc:docMk/>
            <pc:sldMk cId="0" sldId="265"/>
            <ac:grpSpMk id="12331" creationId="{D50A4D35-3843-4720-84F4-2312362552CA}"/>
          </ac:grpSpMkLst>
        </pc:grpChg>
        <pc:grpChg chg="del mod topLvl">
          <ac:chgData name="estefânio franco maciel" userId="259ff5323b21ecc1" providerId="LiveId" clId="{BC651BE6-F5C2-4910-A4BF-3B3232B09818}" dt="2018-09-18T01:18:19.229" v="9" actId="165"/>
          <ac:grpSpMkLst>
            <pc:docMk/>
            <pc:sldMk cId="0" sldId="265"/>
            <ac:grpSpMk id="12332" creationId="{98E6F3C9-2F09-4E75-8C92-93FACB80C029}"/>
          </ac:grpSpMkLst>
        </pc:grpChg>
        <pc:grpChg chg="del mod topLvl">
          <ac:chgData name="estefânio franco maciel" userId="259ff5323b21ecc1" providerId="LiveId" clId="{BC651BE6-F5C2-4910-A4BF-3B3232B09818}" dt="2018-09-18T01:17:58.676" v="7" actId="165"/>
          <ac:grpSpMkLst>
            <pc:docMk/>
            <pc:sldMk cId="0" sldId="265"/>
            <ac:grpSpMk id="12333" creationId="{0AFDA224-E9FB-4EAB-9F24-2C67F944C55E}"/>
          </ac:grpSpMkLst>
        </pc:grpChg>
      </pc:sldChg>
      <pc:sldChg chg="addSp delSp modSp add delAnim">
        <pc:chgData name="estefânio franco maciel" userId="259ff5323b21ecc1" providerId="LiveId" clId="{BC651BE6-F5C2-4910-A4BF-3B3232B09818}" dt="2018-09-14T18:47:58.241" v="3" actId="14100"/>
        <pc:sldMkLst>
          <pc:docMk/>
          <pc:sldMk cId="510886867" sldId="268"/>
        </pc:sldMkLst>
        <pc:spChg chg="del">
          <ac:chgData name="estefânio franco maciel" userId="259ff5323b21ecc1" providerId="LiveId" clId="{BC651BE6-F5C2-4910-A4BF-3B3232B09818}" dt="2018-09-14T18:46:05.221" v="1" actId="478"/>
          <ac:spMkLst>
            <pc:docMk/>
            <pc:sldMk cId="510886867" sldId="268"/>
            <ac:spMk id="51204" creationId="{99D1C466-3591-458E-95BF-9F9059600928}"/>
          </ac:spMkLst>
        </pc:spChg>
        <pc:spChg chg="del">
          <ac:chgData name="estefânio franco maciel" userId="259ff5323b21ecc1" providerId="LiveId" clId="{BC651BE6-F5C2-4910-A4BF-3B3232B09818}" dt="2018-09-14T18:46:05.221" v="1" actId="478"/>
          <ac:spMkLst>
            <pc:docMk/>
            <pc:sldMk cId="510886867" sldId="268"/>
            <ac:spMk id="51205" creationId="{CB68969F-1C62-4DE7-9B9D-2F1158A7FE1E}"/>
          </ac:spMkLst>
        </pc:spChg>
        <pc:spChg chg="del">
          <ac:chgData name="estefânio franco maciel" userId="259ff5323b21ecc1" providerId="LiveId" clId="{BC651BE6-F5C2-4910-A4BF-3B3232B09818}" dt="2018-09-14T18:46:05.221" v="1" actId="478"/>
          <ac:spMkLst>
            <pc:docMk/>
            <pc:sldMk cId="510886867" sldId="268"/>
            <ac:spMk id="51206" creationId="{37E74A44-7809-4365-BF67-B34EA9E13B2A}"/>
          </ac:spMkLst>
        </pc:spChg>
        <pc:spChg chg="del">
          <ac:chgData name="estefânio franco maciel" userId="259ff5323b21ecc1" providerId="LiveId" clId="{BC651BE6-F5C2-4910-A4BF-3B3232B09818}" dt="2018-09-14T18:46:05.221" v="1" actId="478"/>
          <ac:spMkLst>
            <pc:docMk/>
            <pc:sldMk cId="510886867" sldId="268"/>
            <ac:spMk id="51207" creationId="{1A3B0300-2A8A-42C1-9A18-F9D2919DCDD3}"/>
          </ac:spMkLst>
        </pc:spChg>
        <pc:picChg chg="add mod">
          <ac:chgData name="estefânio franco maciel" userId="259ff5323b21ecc1" providerId="LiveId" clId="{BC651BE6-F5C2-4910-A4BF-3B3232B09818}" dt="2018-09-14T18:47:58.241" v="3" actId="14100"/>
          <ac:picMkLst>
            <pc:docMk/>
            <pc:sldMk cId="510886867" sldId="268"/>
            <ac:picMk id="7170" creationId="{10119D37-3812-4B61-B5D2-3503BA3DF0F3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46AC3-5316-4223-8329-51019D923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997424-AB78-4009-B19F-450F7909E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0C786B-ADE4-481B-B7B4-64039111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E1A574-DB3E-4B76-85CE-D2AF7D799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CC11A6-E303-4CF7-96E9-ED4C7AD3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4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CDD8A-7568-4B1C-8767-E15A345FE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5DC63E-29AE-4C24-BCDD-BC15AD6A6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0248E7-9A4A-4969-B23A-BCAB662D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506B27-0A6B-4636-A6F4-94D93A38B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847850-1BCC-4F91-8C84-0777D167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19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A49E1B-B81F-43F4-953F-D98C53607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2CEE9E-2E2D-4622-B7A6-B94CDC2AC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C43F53-0693-458E-B567-22CA3690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243B8A-430B-4431-9751-1A3B42F1C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717154-171C-40C0-B5D5-70DE3C7EE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2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B951D-BE99-4415-BC58-2187B635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CB3D41-D701-436E-B5B6-A158CC62C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3C4428-5FC1-461C-B1C0-3557D1A0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8CE27B-62BD-4D3B-8161-347780CF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E2A108-67C2-42D1-A454-46FE0176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E6CB3-AA7E-4675-9659-14C6ACA3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AA0862-9CE6-4117-9F6C-4F71AC98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CEB792-8A55-4263-BF8B-317FDC87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104D83-390D-4E87-AD89-D042B2AB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3FACA3-C6ED-4B56-9AE4-958108A9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19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5B641-5542-45C4-A809-49E55E5B1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AD9ABA-A7ED-47CF-8C74-AED3FFFC7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A721AF8-AB1B-4654-80ED-8361320EE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3EADCF-68B3-40D9-8C34-69E2035F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51B3EF-E696-4F17-9C9B-B59FE33E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695F1EC-68C8-4953-B479-B4F3CF05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68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5260-C4D0-47CB-954B-7C3C9512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3A9D72-EC2F-47A2-BF8D-0C50DE8F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F4B64C-4C64-48E2-88B5-311A91A04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A8DECFC-D84B-4576-89B6-0876F2A16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B52ED57-1428-4290-B3D9-981F616E3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891DC7E-5FAC-4BA4-A9B5-1B18A3E8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2F7DAF1-95C3-4178-9E37-AAA0B1D6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7EE3BB-BD5F-431D-A834-90FC02530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04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789A1-ECFB-4483-9FFF-47B54B2C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A47493-A276-4EEC-8B7F-3FE4C3AC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C53529-E9BB-422F-9136-746A0B41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7DB07FF-3BB6-41B5-A99B-D11BC525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2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CF0A16F-38CC-4572-8244-C85D6F2D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678387F-D163-41B5-9905-72D5822B7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031639-879E-437A-9E47-D435A9A6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13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CB65E-4892-4D2D-BA4E-40D241CB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8C1DAB-D869-414E-8666-A9C8C37E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5674B17-166B-438D-8791-78DB6515B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42D1E4-CC26-495C-8452-A7BCA202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98B961-FFBE-4ADB-8008-8076CD821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3ABBC2-4D71-45B3-B362-2CC373DD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02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B2216-7E93-4911-AEDA-F15B3C14E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CFD992-ACEE-4D0B-9380-F0D79598B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7068C0-6AD5-46C0-A160-DEE064824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FC4CF3-E25C-46D1-9C93-9F1924172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F60009-3140-42B4-AE1E-08DAE33A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32E586-78CC-413F-AE11-8CD4C2FE8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85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C13EE5-3F04-4C0E-AE92-4ABD9DDA6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6D6443-49FE-42C5-BB0E-BF18BF4A3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C12F9E-47E1-4576-A851-696174E46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E6772-F52E-4F3C-99D8-C7EE697CA74D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435D19-F7C5-485C-96D4-A732452E9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7D9578-C8FD-44DC-81C9-52A028FD9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7BAD8-B7F3-43AD-A948-8A8D97010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6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7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esultado de imagem para AULA DE ELETRODINAMICA">
            <a:extLst>
              <a:ext uri="{FF2B5EF4-FFF2-40B4-BE49-F238E27FC236}">
                <a16:creationId xmlns:a16="http://schemas.microsoft.com/office/drawing/2014/main" id="{5FEEDA1F-7099-4240-95C5-8D18BF7E1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D04B86D-08FF-4E81-BDC0-767DA2997B9E}"/>
              </a:ext>
            </a:extLst>
          </p:cNvPr>
          <p:cNvSpPr txBox="1"/>
          <p:nvPr/>
        </p:nvSpPr>
        <p:spPr>
          <a:xfrm>
            <a:off x="3004348" y="3072348"/>
            <a:ext cx="6527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rgbClr val="C00000"/>
                </a:solidFill>
                <a:latin typeface="Algerian" panose="04020705040A02060702" pitchFamily="82" charset="0"/>
              </a:rPr>
              <a:t>FÍSICA </a:t>
            </a:r>
          </a:p>
          <a:p>
            <a:pPr algn="ctr"/>
            <a:endParaRPr lang="pt-BR" sz="80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rgbClr val="C00000"/>
                </a:solidFill>
                <a:latin typeface="Algerian" panose="04020705040A02060702" pitchFamily="82" charset="0"/>
              </a:rPr>
              <a:t>MÓDULO 4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AAAC868-717B-4060-91CA-D16B554E8D7F}"/>
              </a:ext>
            </a:extLst>
          </p:cNvPr>
          <p:cNvSpPr txBox="1"/>
          <p:nvPr/>
        </p:nvSpPr>
        <p:spPr>
          <a:xfrm>
            <a:off x="1477783" y="0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rgbClr val="C00000"/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</p:spTree>
    <p:extLst>
      <p:ext uri="{BB962C8B-B14F-4D97-AF65-F5344CB8AC3E}">
        <p14:creationId xmlns:p14="http://schemas.microsoft.com/office/powerpoint/2010/main" val="29869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>
            <a:extLst>
              <a:ext uri="{FF2B5EF4-FFF2-40B4-BE49-F238E27FC236}">
                <a16:creationId xmlns:a16="http://schemas.microsoft.com/office/drawing/2014/main" id="{A9766AC2-9BBF-494E-9024-1817B052DC14}"/>
              </a:ext>
            </a:extLst>
          </p:cNvPr>
          <p:cNvGrpSpPr>
            <a:grpSpLocks/>
          </p:cNvGrpSpPr>
          <p:nvPr/>
        </p:nvGrpSpPr>
        <p:grpSpPr bwMode="auto">
          <a:xfrm>
            <a:off x="110332" y="265798"/>
            <a:ext cx="4689476" cy="3270249"/>
            <a:chOff x="304" y="493"/>
            <a:chExt cx="2954" cy="2060"/>
          </a:xfrm>
        </p:grpSpPr>
        <p:sp>
          <p:nvSpPr>
            <p:cNvPr id="11279" name="Line 5">
              <a:extLst>
                <a:ext uri="{FF2B5EF4-FFF2-40B4-BE49-F238E27FC236}">
                  <a16:creationId xmlns:a16="http://schemas.microsoft.com/office/drawing/2014/main" id="{6DA45AC0-681F-4E4C-B267-BFD14433BF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" y="75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280" name="Line 6">
              <a:extLst>
                <a:ext uri="{FF2B5EF4-FFF2-40B4-BE49-F238E27FC236}">
                  <a16:creationId xmlns:a16="http://schemas.microsoft.com/office/drawing/2014/main" id="{E373A1B2-5C00-4F2F-A553-3F67F77D6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2432"/>
              <a:ext cx="18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281" name="Text Box 7">
              <a:extLst>
                <a:ext uri="{FF2B5EF4-FFF2-40B4-BE49-F238E27FC236}">
                  <a16:creationId xmlns:a16="http://schemas.microsoft.com/office/drawing/2014/main" id="{76B47BB7-FBBD-442B-B351-14F9787EE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" y="493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ddp</a:t>
              </a:r>
            </a:p>
          </p:txBody>
        </p:sp>
        <p:sp>
          <p:nvSpPr>
            <p:cNvPr id="11282" name="Text Box 8">
              <a:extLst>
                <a:ext uri="{FF2B5EF4-FFF2-40B4-BE49-F238E27FC236}">
                  <a16:creationId xmlns:a16="http://schemas.microsoft.com/office/drawing/2014/main" id="{D6F6D6A6-9AEF-4126-9292-BA42EE445F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9" y="2262"/>
              <a:ext cx="7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corrente</a:t>
              </a:r>
            </a:p>
          </p:txBody>
        </p:sp>
        <p:sp>
          <p:nvSpPr>
            <p:cNvPr id="11283" name="Line 9">
              <a:extLst>
                <a:ext uri="{FF2B5EF4-FFF2-40B4-BE49-F238E27FC236}">
                  <a16:creationId xmlns:a16="http://schemas.microsoft.com/office/drawing/2014/main" id="{A7EBFEC4-E56F-42A1-8C80-5D4BE1FA47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" y="890"/>
              <a:ext cx="1723" cy="9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11284" name="Text Box 10">
              <a:extLst>
                <a:ext uri="{FF2B5EF4-FFF2-40B4-BE49-F238E27FC236}">
                  <a16:creationId xmlns:a16="http://schemas.microsoft.com/office/drawing/2014/main" id="{C488E7EC-0067-4684-805D-563060F99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" y="1752"/>
              <a:ext cx="2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E’</a:t>
              </a:r>
            </a:p>
          </p:txBody>
        </p:sp>
      </p:grpSp>
      <p:grpSp>
        <p:nvGrpSpPr>
          <p:cNvPr id="3" name="Group 24">
            <a:extLst>
              <a:ext uri="{FF2B5EF4-FFF2-40B4-BE49-F238E27FC236}">
                <a16:creationId xmlns:a16="http://schemas.microsoft.com/office/drawing/2014/main" id="{2E3AC279-7F7D-467F-A931-038DED9FEBCB}"/>
              </a:ext>
            </a:extLst>
          </p:cNvPr>
          <p:cNvGrpSpPr>
            <a:grpSpLocks/>
          </p:cNvGrpSpPr>
          <p:nvPr/>
        </p:nvGrpSpPr>
        <p:grpSpPr bwMode="auto">
          <a:xfrm>
            <a:off x="4199280" y="1688197"/>
            <a:ext cx="2759075" cy="922338"/>
            <a:chOff x="1746" y="436"/>
            <a:chExt cx="1738" cy="581"/>
          </a:xfrm>
        </p:grpSpPr>
        <p:sp>
          <p:nvSpPr>
            <p:cNvPr id="11271" name="Line 13">
              <a:extLst>
                <a:ext uri="{FF2B5EF4-FFF2-40B4-BE49-F238E27FC236}">
                  <a16:creationId xmlns:a16="http://schemas.microsoft.com/office/drawing/2014/main" id="{0FB0AD9E-0CF0-4F13-97AE-C318DD1E03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663"/>
              <a:ext cx="10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2" name="Line 14">
              <a:extLst>
                <a:ext uri="{FF2B5EF4-FFF2-40B4-BE49-F238E27FC236}">
                  <a16:creationId xmlns:a16="http://schemas.microsoft.com/office/drawing/2014/main" id="{9C67E394-605D-4CF1-BBFE-50386A17D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482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3" name="Line 15">
              <a:extLst>
                <a:ext uri="{FF2B5EF4-FFF2-40B4-BE49-F238E27FC236}">
                  <a16:creationId xmlns:a16="http://schemas.microsoft.com/office/drawing/2014/main" id="{6E611C12-B57F-4BB3-8DFA-BFBE906B2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57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4" name="Line 16">
              <a:extLst>
                <a:ext uri="{FF2B5EF4-FFF2-40B4-BE49-F238E27FC236}">
                  <a16:creationId xmlns:a16="http://schemas.microsoft.com/office/drawing/2014/main" id="{BE3C8DE6-0AC4-4F33-9463-0C4A80ECE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663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5" name="Line 17">
              <a:extLst>
                <a:ext uri="{FF2B5EF4-FFF2-40B4-BE49-F238E27FC236}">
                  <a16:creationId xmlns:a16="http://schemas.microsoft.com/office/drawing/2014/main" id="{303A668B-3564-4A2A-A70B-A3339C483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572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6" name="Text Box 18">
              <a:extLst>
                <a:ext uri="{FF2B5EF4-FFF2-40B4-BE49-F238E27FC236}">
                  <a16:creationId xmlns:a16="http://schemas.microsoft.com/office/drawing/2014/main" id="{1B723ACF-8662-45B0-A18E-F58B9F1E7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436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1277" name="Text Box 19">
              <a:extLst>
                <a:ext uri="{FF2B5EF4-FFF2-40B4-BE49-F238E27FC236}">
                  <a16:creationId xmlns:a16="http://schemas.microsoft.com/office/drawing/2014/main" id="{DBED576E-5E60-4EDB-9C1F-6B6159B17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0" y="784"/>
              <a:ext cx="18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1278" name="Text Box 20">
              <a:extLst>
                <a:ext uri="{FF2B5EF4-FFF2-40B4-BE49-F238E27FC236}">
                  <a16:creationId xmlns:a16="http://schemas.microsoft.com/office/drawing/2014/main" id="{A4C0870E-AF3D-419A-931D-F248C7232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8" y="667"/>
              <a:ext cx="1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</p:grpSp>
      <p:sp>
        <p:nvSpPr>
          <p:cNvPr id="46101" name="Text Box 21">
            <a:extLst>
              <a:ext uri="{FF2B5EF4-FFF2-40B4-BE49-F238E27FC236}">
                <a16:creationId xmlns:a16="http://schemas.microsoft.com/office/drawing/2014/main" id="{378B1E14-77F2-4754-B6B0-A9F60E3A0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535" y="3939353"/>
            <a:ext cx="38477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 dirty="0"/>
              <a:t>P</a:t>
            </a:r>
            <a:r>
              <a:rPr lang="pt-BR" altLang="pt-BR" sz="2400" baseline="-25000" dirty="0"/>
              <a:t>U </a:t>
            </a:r>
            <a:r>
              <a:rPr lang="pt-BR" altLang="pt-BR" sz="2400" dirty="0"/>
              <a:t>= potência útil</a:t>
            </a:r>
          </a:p>
          <a:p>
            <a:r>
              <a:rPr lang="pt-BR" altLang="pt-BR" sz="2400" dirty="0"/>
              <a:t>P</a:t>
            </a:r>
            <a:r>
              <a:rPr lang="pt-BR" altLang="pt-BR" sz="2400" baseline="-25000" dirty="0"/>
              <a:t>T</a:t>
            </a:r>
            <a:r>
              <a:rPr lang="pt-BR" altLang="pt-BR" sz="2400" dirty="0"/>
              <a:t> = potência total</a:t>
            </a:r>
          </a:p>
          <a:p>
            <a:r>
              <a:rPr lang="pt-BR" altLang="pt-BR" sz="2400" dirty="0" err="1"/>
              <a:t>P</a:t>
            </a:r>
            <a:r>
              <a:rPr lang="pt-BR" altLang="pt-BR" sz="2400" baseline="-25000" dirty="0" err="1"/>
              <a:t>d</a:t>
            </a:r>
            <a:r>
              <a:rPr lang="pt-BR" altLang="pt-BR" sz="2400" dirty="0"/>
              <a:t> =potência dissipada</a:t>
            </a:r>
          </a:p>
          <a:p>
            <a:r>
              <a:rPr lang="pt-BR" altLang="pt-BR" sz="2400" dirty="0"/>
              <a:t>E’ = força </a:t>
            </a:r>
            <a:r>
              <a:rPr lang="pt-BR" altLang="pt-BR" sz="2400" dirty="0" err="1"/>
              <a:t>contra-eletromotriz</a:t>
            </a:r>
            <a:endParaRPr lang="pt-BR" altLang="pt-BR" sz="2400" dirty="0"/>
          </a:p>
          <a:p>
            <a:r>
              <a:rPr lang="pt-BR" altLang="pt-BR" sz="2400" dirty="0"/>
              <a:t>r = resistência interna</a:t>
            </a:r>
          </a:p>
        </p:txBody>
      </p:sp>
      <p:sp>
        <p:nvSpPr>
          <p:cNvPr id="46102" name="Text Box 22">
            <a:extLst>
              <a:ext uri="{FF2B5EF4-FFF2-40B4-BE49-F238E27FC236}">
                <a16:creationId xmlns:a16="http://schemas.microsoft.com/office/drawing/2014/main" id="{4927F332-EF33-4311-8E09-C365EA029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517" y="316523"/>
            <a:ext cx="189103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400" dirty="0"/>
              <a:t>P</a:t>
            </a:r>
            <a:r>
              <a:rPr lang="pt-BR" altLang="pt-BR" sz="4400" baseline="-25000" dirty="0"/>
              <a:t>T</a:t>
            </a:r>
            <a:r>
              <a:rPr lang="pt-BR" altLang="pt-BR" sz="4400" dirty="0"/>
              <a:t> = </a:t>
            </a:r>
            <a:r>
              <a:rPr lang="pt-BR" altLang="pt-BR" sz="4400" dirty="0" err="1"/>
              <a:t>U.i</a:t>
            </a:r>
            <a:endParaRPr lang="pt-BR" altLang="pt-BR" sz="4400" dirty="0"/>
          </a:p>
          <a:p>
            <a:r>
              <a:rPr lang="pt-BR" altLang="pt-BR" sz="4400" dirty="0"/>
              <a:t>P</a:t>
            </a:r>
            <a:r>
              <a:rPr lang="pt-BR" altLang="pt-BR" sz="4400" baseline="-25000" dirty="0"/>
              <a:t>U</a:t>
            </a:r>
            <a:r>
              <a:rPr lang="pt-BR" altLang="pt-BR" sz="4400" dirty="0"/>
              <a:t> = </a:t>
            </a:r>
            <a:r>
              <a:rPr lang="pt-BR" altLang="pt-BR" sz="4400" dirty="0" err="1"/>
              <a:t>E’.i</a:t>
            </a:r>
            <a:endParaRPr lang="pt-BR" altLang="pt-BR" sz="4400" dirty="0"/>
          </a:p>
          <a:p>
            <a:r>
              <a:rPr lang="pt-BR" altLang="pt-BR" sz="4400" dirty="0" err="1"/>
              <a:t>P</a:t>
            </a:r>
            <a:r>
              <a:rPr lang="pt-BR" altLang="pt-BR" sz="4400" baseline="-25000" dirty="0" err="1"/>
              <a:t>d</a:t>
            </a:r>
            <a:r>
              <a:rPr lang="pt-BR" altLang="pt-BR" sz="4400" dirty="0"/>
              <a:t> = r.i</a:t>
            </a:r>
            <a:r>
              <a:rPr lang="pt-BR" altLang="pt-BR" sz="4400" baseline="30000" dirty="0"/>
              <a:t>2</a:t>
            </a:r>
            <a:endParaRPr lang="pt-BR" altLang="pt-BR" sz="4400" dirty="0"/>
          </a:p>
        </p:txBody>
      </p:sp>
      <p:graphicFrame>
        <p:nvGraphicFramePr>
          <p:cNvPr id="46107" name="Object 27">
            <a:extLst>
              <a:ext uri="{FF2B5EF4-FFF2-40B4-BE49-F238E27FC236}">
                <a16:creationId xmlns:a16="http://schemas.microsoft.com/office/drawing/2014/main" id="{15F552E2-CFDD-4E4A-A2D8-B721DBC41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906672"/>
              </p:ext>
            </p:extLst>
          </p:nvPr>
        </p:nvGraphicFramePr>
        <p:xfrm>
          <a:off x="8512517" y="2933590"/>
          <a:ext cx="12430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406048" imgH="393359" progId="Equation.3">
                  <p:embed/>
                </p:oleObj>
              </mc:Choice>
              <mc:Fallback>
                <p:oleObj name="Equation" r:id="rId3" imgW="406048" imgH="393359" progId="Equation.3">
                  <p:embed/>
                  <p:pic>
                    <p:nvPicPr>
                      <p:cNvPr id="46107" name="Object 27">
                        <a:extLst>
                          <a:ext uri="{FF2B5EF4-FFF2-40B4-BE49-F238E27FC236}">
                            <a16:creationId xmlns:a16="http://schemas.microsoft.com/office/drawing/2014/main" id="{15F552E2-CFDD-4E4A-A2D8-B721DBC41C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517" y="2933590"/>
                        <a:ext cx="1243013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aixaDeTexto 20">
            <a:extLst>
              <a:ext uri="{FF2B5EF4-FFF2-40B4-BE49-F238E27FC236}">
                <a16:creationId xmlns:a16="http://schemas.microsoft.com/office/drawing/2014/main" id="{D34B9FA5-EB5D-4D92-AABA-FEB94A6D533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B1E00A50-348D-4265-A5D3-5B54038226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3" name="Text Box 16">
            <a:extLst>
              <a:ext uri="{FF2B5EF4-FFF2-40B4-BE49-F238E27FC236}">
                <a16:creationId xmlns:a16="http://schemas.microsoft.com/office/drawing/2014/main" id="{11AA9C9B-EFE9-42FE-9EC4-F49B929A0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086" y="265798"/>
            <a:ext cx="26346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b="1" dirty="0">
                <a:solidFill>
                  <a:srgbClr val="FF0000"/>
                </a:solidFill>
                <a:latin typeface="Broadway" panose="04040905080B02020502" pitchFamily="82" charset="0"/>
              </a:rPr>
              <a:t>U = E’ + </a:t>
            </a:r>
            <a:r>
              <a:rPr lang="pt-BR" altLang="pt-BR" sz="3600" b="1" dirty="0" err="1">
                <a:solidFill>
                  <a:srgbClr val="FF0000"/>
                </a:solidFill>
                <a:latin typeface="Broadway" panose="04040905080B02020502" pitchFamily="82" charset="0"/>
              </a:rPr>
              <a:t>r.i</a:t>
            </a:r>
            <a:endParaRPr lang="pt-BR" altLang="pt-BR" sz="3600" b="1" dirty="0">
              <a:solidFill>
                <a:srgbClr val="FF0000"/>
              </a:solidFill>
              <a:latin typeface="Broadway" panose="04040905080B020205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1" grpId="0"/>
      <p:bldP spid="461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>
            <a:extLst>
              <a:ext uri="{FF2B5EF4-FFF2-40B4-BE49-F238E27FC236}">
                <a16:creationId xmlns:a16="http://schemas.microsoft.com/office/drawing/2014/main" id="{BE4A22DC-26D5-4A5A-A2B7-22D1C3523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04" y="198009"/>
            <a:ext cx="784221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400" dirty="0">
                <a:solidFill>
                  <a:srgbClr val="FF0000"/>
                </a:solidFill>
                <a:latin typeface="Algerian" panose="04020705040A02060702" pitchFamily="82" charset="0"/>
              </a:rPr>
              <a:t>ASSOCIAÇÃO DE GERADORES</a:t>
            </a: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4A2034FC-FCF3-4E53-80B3-C947F8498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937" y="1528708"/>
            <a:ext cx="12490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b="1" dirty="0"/>
              <a:t>Série </a:t>
            </a:r>
          </a:p>
        </p:txBody>
      </p:sp>
      <p:sp>
        <p:nvSpPr>
          <p:cNvPr id="49159" name="Text Box 7">
            <a:extLst>
              <a:ext uri="{FF2B5EF4-FFF2-40B4-BE49-F238E27FC236}">
                <a16:creationId xmlns:a16="http://schemas.microsoft.com/office/drawing/2014/main" id="{AF9085DF-8FD6-46CD-B8ED-39253A28C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708" y="3474254"/>
            <a:ext cx="286809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dirty="0"/>
              <a:t>i = i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= i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= i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  <a:p>
            <a:r>
              <a:rPr lang="pt-BR" altLang="pt-BR" sz="3600" dirty="0"/>
              <a:t>E = E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+ E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+ E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  <a:p>
            <a:r>
              <a:rPr lang="pt-BR" altLang="pt-BR" sz="3600" dirty="0"/>
              <a:t>r = r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+ r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+ r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9125128C-00CE-433B-91AE-344629E00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876" y="1528708"/>
            <a:ext cx="19122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 b="1" dirty="0"/>
              <a:t>Paralelo</a:t>
            </a:r>
          </a:p>
        </p:txBody>
      </p:sp>
      <p:sp>
        <p:nvSpPr>
          <p:cNvPr id="49161" name="Text Box 9">
            <a:extLst>
              <a:ext uri="{FF2B5EF4-FFF2-40B4-BE49-F238E27FC236}">
                <a16:creationId xmlns:a16="http://schemas.microsoft.com/office/drawing/2014/main" id="{3B3093B0-E880-4262-B679-4242B4D54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161" y="3866538"/>
            <a:ext cx="25779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200" dirty="0"/>
              <a:t>i = i</a:t>
            </a:r>
            <a:r>
              <a:rPr lang="pt-BR" altLang="pt-BR" sz="3200" baseline="-25000" dirty="0"/>
              <a:t>1</a:t>
            </a:r>
            <a:r>
              <a:rPr lang="pt-BR" altLang="pt-BR" sz="3200" dirty="0"/>
              <a:t> + i</a:t>
            </a:r>
            <a:r>
              <a:rPr lang="pt-BR" altLang="pt-BR" sz="3200" baseline="-25000" dirty="0"/>
              <a:t>2</a:t>
            </a:r>
            <a:r>
              <a:rPr lang="pt-BR" altLang="pt-BR" sz="3200" dirty="0"/>
              <a:t> + i</a:t>
            </a:r>
            <a:r>
              <a:rPr lang="pt-BR" altLang="pt-BR" sz="3200" baseline="-25000" dirty="0"/>
              <a:t>3</a:t>
            </a:r>
            <a:endParaRPr lang="pt-BR" altLang="pt-BR" sz="3200" dirty="0"/>
          </a:p>
          <a:p>
            <a:r>
              <a:rPr lang="pt-BR" altLang="pt-BR" sz="3200" dirty="0"/>
              <a:t>E = E</a:t>
            </a:r>
            <a:r>
              <a:rPr lang="pt-BR" altLang="pt-BR" sz="3200" baseline="-25000" dirty="0"/>
              <a:t>1</a:t>
            </a:r>
            <a:r>
              <a:rPr lang="pt-BR" altLang="pt-BR" sz="3200" dirty="0"/>
              <a:t> = E</a:t>
            </a:r>
            <a:r>
              <a:rPr lang="pt-BR" altLang="pt-BR" sz="3200" baseline="-25000" dirty="0"/>
              <a:t>2</a:t>
            </a:r>
            <a:r>
              <a:rPr lang="pt-BR" altLang="pt-BR" sz="3200" dirty="0"/>
              <a:t> = E</a:t>
            </a:r>
            <a:r>
              <a:rPr lang="pt-BR" altLang="pt-BR" sz="3200" baseline="-25000" dirty="0"/>
              <a:t>3</a:t>
            </a:r>
            <a:endParaRPr lang="pt-BR" altLang="pt-BR" sz="3200" dirty="0"/>
          </a:p>
        </p:txBody>
      </p:sp>
      <p:graphicFrame>
        <p:nvGraphicFramePr>
          <p:cNvPr id="49163" name="Object 11">
            <a:extLst>
              <a:ext uri="{FF2B5EF4-FFF2-40B4-BE49-F238E27FC236}">
                <a16:creationId xmlns:a16="http://schemas.microsoft.com/office/drawing/2014/main" id="{3859A3C7-6D94-4894-AD54-C473E32FC4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716228"/>
              </p:ext>
            </p:extLst>
          </p:nvPr>
        </p:nvGraphicFramePr>
        <p:xfrm>
          <a:off x="7113040" y="5170783"/>
          <a:ext cx="24479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39392" imgH="431613" progId="Equation.3">
                  <p:embed/>
                </p:oleObj>
              </mc:Choice>
              <mc:Fallback>
                <p:oleObj name="Equation" r:id="rId3" imgW="939392" imgH="431613" progId="Equation.3">
                  <p:embed/>
                  <p:pic>
                    <p:nvPicPr>
                      <p:cNvPr id="49163" name="Object 11">
                        <a:extLst>
                          <a:ext uri="{FF2B5EF4-FFF2-40B4-BE49-F238E27FC236}">
                            <a16:creationId xmlns:a16="http://schemas.microsoft.com/office/drawing/2014/main" id="{3859A3C7-6D94-4894-AD54-C473E32FC4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040" y="5170783"/>
                        <a:ext cx="244792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Agrupar 2">
            <a:extLst>
              <a:ext uri="{FF2B5EF4-FFF2-40B4-BE49-F238E27FC236}">
                <a16:creationId xmlns:a16="http://schemas.microsoft.com/office/drawing/2014/main" id="{276349E3-9EF5-464A-93FA-41833B870043}"/>
              </a:ext>
            </a:extLst>
          </p:cNvPr>
          <p:cNvGrpSpPr/>
          <p:nvPr/>
        </p:nvGrpSpPr>
        <p:grpSpPr>
          <a:xfrm>
            <a:off x="1238117" y="2369010"/>
            <a:ext cx="3189288" cy="757238"/>
            <a:chOff x="1238117" y="2369010"/>
            <a:chExt cx="3189288" cy="757238"/>
          </a:xfrm>
        </p:grpSpPr>
        <p:sp>
          <p:nvSpPr>
            <p:cNvPr id="12350" name="Line 25">
              <a:extLst>
                <a:ext uri="{FF2B5EF4-FFF2-40B4-BE49-F238E27FC236}">
                  <a16:creationId xmlns:a16="http://schemas.microsoft.com/office/drawing/2014/main" id="{23CE9228-5319-46B2-9BBA-2BD97A9DE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8117" y="2622540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51" name="Line 26">
              <a:extLst>
                <a:ext uri="{FF2B5EF4-FFF2-40B4-BE49-F238E27FC236}">
                  <a16:creationId xmlns:a16="http://schemas.microsoft.com/office/drawing/2014/main" id="{43B099EF-F222-4E01-915A-27F60660F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7528" y="2420386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52" name="Line 27">
              <a:extLst>
                <a:ext uri="{FF2B5EF4-FFF2-40B4-BE49-F238E27FC236}">
                  <a16:creationId xmlns:a16="http://schemas.microsoft.com/office/drawing/2014/main" id="{3D94AF17-3F18-4B58-94AA-2B56D8786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983" y="2520904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53" name="Line 28">
              <a:extLst>
                <a:ext uri="{FF2B5EF4-FFF2-40B4-BE49-F238E27FC236}">
                  <a16:creationId xmlns:a16="http://schemas.microsoft.com/office/drawing/2014/main" id="{0C6E7188-3C78-4A66-A6EA-5901E48F9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983" y="2622540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54" name="Line 29">
              <a:extLst>
                <a:ext uri="{FF2B5EF4-FFF2-40B4-BE49-F238E27FC236}">
                  <a16:creationId xmlns:a16="http://schemas.microsoft.com/office/drawing/2014/main" id="{595F59B3-1EAF-4BA9-8D03-1BED9E277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7371" y="2520904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55" name="Text Box 30">
              <a:extLst>
                <a:ext uri="{FF2B5EF4-FFF2-40B4-BE49-F238E27FC236}">
                  <a16:creationId xmlns:a16="http://schemas.microsoft.com/office/drawing/2014/main" id="{805EFB43-A03B-410E-BB50-56127A104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556" y="2369010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56" name="Text Box 31">
              <a:extLst>
                <a:ext uri="{FF2B5EF4-FFF2-40B4-BE49-F238E27FC236}">
                  <a16:creationId xmlns:a16="http://schemas.microsoft.com/office/drawing/2014/main" id="{5C90BA86-41DD-4A48-BE42-3ABC0B6BD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344" y="2757681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57" name="Text Box 32">
              <a:extLst>
                <a:ext uri="{FF2B5EF4-FFF2-40B4-BE49-F238E27FC236}">
                  <a16:creationId xmlns:a16="http://schemas.microsoft.com/office/drawing/2014/main" id="{53D836C3-574C-4F15-BB0C-091C23DE1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1012" y="2627007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  <p:sp>
          <p:nvSpPr>
            <p:cNvPr id="12342" name="Line 34">
              <a:extLst>
                <a:ext uri="{FF2B5EF4-FFF2-40B4-BE49-F238E27FC236}">
                  <a16:creationId xmlns:a16="http://schemas.microsoft.com/office/drawing/2014/main" id="{F885CDA7-B74E-4AD2-88BE-AF3E29FD5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4430" y="2622540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43" name="Line 35">
              <a:extLst>
                <a:ext uri="{FF2B5EF4-FFF2-40B4-BE49-F238E27FC236}">
                  <a16:creationId xmlns:a16="http://schemas.microsoft.com/office/drawing/2014/main" id="{93BF472B-007A-46A9-9059-B69F5A463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841" y="2420386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44" name="Line 36">
              <a:extLst>
                <a:ext uri="{FF2B5EF4-FFF2-40B4-BE49-F238E27FC236}">
                  <a16:creationId xmlns:a16="http://schemas.microsoft.com/office/drawing/2014/main" id="{DDEA0728-8E3D-40CE-946D-B9C9536CA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3296" y="2520904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45" name="Line 37">
              <a:extLst>
                <a:ext uri="{FF2B5EF4-FFF2-40B4-BE49-F238E27FC236}">
                  <a16:creationId xmlns:a16="http://schemas.microsoft.com/office/drawing/2014/main" id="{A1D60DBD-DC77-4139-BE13-338971D13B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3296" y="2622540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46" name="Line 38">
              <a:extLst>
                <a:ext uri="{FF2B5EF4-FFF2-40B4-BE49-F238E27FC236}">
                  <a16:creationId xmlns:a16="http://schemas.microsoft.com/office/drawing/2014/main" id="{7E462FEE-904C-4F90-82FA-ECD47E933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3684" y="2520904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47" name="Text Box 39">
              <a:extLst>
                <a:ext uri="{FF2B5EF4-FFF2-40B4-BE49-F238E27FC236}">
                  <a16:creationId xmlns:a16="http://schemas.microsoft.com/office/drawing/2014/main" id="{BDF0AA07-67DB-4922-850C-4986A7524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869" y="2369010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48" name="Text Box 40">
              <a:extLst>
                <a:ext uri="{FF2B5EF4-FFF2-40B4-BE49-F238E27FC236}">
                  <a16:creationId xmlns:a16="http://schemas.microsoft.com/office/drawing/2014/main" id="{1AF89B55-6118-4CFC-83CE-8958E4CC3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4657" y="2757681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49" name="Text Box 41">
              <a:extLst>
                <a:ext uri="{FF2B5EF4-FFF2-40B4-BE49-F238E27FC236}">
                  <a16:creationId xmlns:a16="http://schemas.microsoft.com/office/drawing/2014/main" id="{625E12BC-BB50-4488-9F39-C450FF4A8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325" y="2627007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  <p:sp>
          <p:nvSpPr>
            <p:cNvPr id="12334" name="Line 43">
              <a:extLst>
                <a:ext uri="{FF2B5EF4-FFF2-40B4-BE49-F238E27FC236}">
                  <a16:creationId xmlns:a16="http://schemas.microsoft.com/office/drawing/2014/main" id="{5E8CBD29-37D5-4809-91AC-B6E507AFC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2805" y="2622540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5" name="Line 44">
              <a:extLst>
                <a:ext uri="{FF2B5EF4-FFF2-40B4-BE49-F238E27FC236}">
                  <a16:creationId xmlns:a16="http://schemas.microsoft.com/office/drawing/2014/main" id="{805E4E07-639E-4373-AA3B-E5D9FE3C15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2216" y="2420386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6" name="Line 45">
              <a:extLst>
                <a:ext uri="{FF2B5EF4-FFF2-40B4-BE49-F238E27FC236}">
                  <a16:creationId xmlns:a16="http://schemas.microsoft.com/office/drawing/2014/main" id="{43351FA3-A5F6-49C1-AC09-D631CBB68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1671" y="2520904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7" name="Line 46">
              <a:extLst>
                <a:ext uri="{FF2B5EF4-FFF2-40B4-BE49-F238E27FC236}">
                  <a16:creationId xmlns:a16="http://schemas.microsoft.com/office/drawing/2014/main" id="{8F19E627-7DA9-4DD2-914A-705CC5243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1671" y="2622540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8" name="Line 47">
              <a:extLst>
                <a:ext uri="{FF2B5EF4-FFF2-40B4-BE49-F238E27FC236}">
                  <a16:creationId xmlns:a16="http://schemas.microsoft.com/office/drawing/2014/main" id="{387D5273-6102-4B42-A669-8A834F51E6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92059" y="2520904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39" name="Text Box 48">
              <a:extLst>
                <a:ext uri="{FF2B5EF4-FFF2-40B4-BE49-F238E27FC236}">
                  <a16:creationId xmlns:a16="http://schemas.microsoft.com/office/drawing/2014/main" id="{C61CB851-84A5-4FB2-8570-5D1999F097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0244" y="2369010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40" name="Text Box 49">
              <a:extLst>
                <a:ext uri="{FF2B5EF4-FFF2-40B4-BE49-F238E27FC236}">
                  <a16:creationId xmlns:a16="http://schemas.microsoft.com/office/drawing/2014/main" id="{50E5D14C-7CFF-4D3B-AB37-ADE74931EC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3032" y="2757681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41" name="Text Box 50">
              <a:extLst>
                <a:ext uri="{FF2B5EF4-FFF2-40B4-BE49-F238E27FC236}">
                  <a16:creationId xmlns:a16="http://schemas.microsoft.com/office/drawing/2014/main" id="{4BD764B5-0A07-4BF0-A9EC-2A4F389029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5700" y="2627007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9B7096E0-0571-41DA-9899-855ECAD48C5B}"/>
              </a:ext>
            </a:extLst>
          </p:cNvPr>
          <p:cNvGrpSpPr/>
          <p:nvPr/>
        </p:nvGrpSpPr>
        <p:grpSpPr>
          <a:xfrm>
            <a:off x="6735895" y="2171880"/>
            <a:ext cx="3241676" cy="1874838"/>
            <a:chOff x="6735895" y="2171880"/>
            <a:chExt cx="3241676" cy="1874838"/>
          </a:xfrm>
        </p:grpSpPr>
        <p:sp>
          <p:nvSpPr>
            <p:cNvPr id="12323" name="Line 52">
              <a:extLst>
                <a:ext uri="{FF2B5EF4-FFF2-40B4-BE49-F238E27FC236}">
                  <a16:creationId xmlns:a16="http://schemas.microsoft.com/office/drawing/2014/main" id="{909EA68E-2C95-4FB6-9E74-6E38B93BF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983" y="2425410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4" name="Line 53">
              <a:extLst>
                <a:ext uri="{FF2B5EF4-FFF2-40B4-BE49-F238E27FC236}">
                  <a16:creationId xmlns:a16="http://schemas.microsoft.com/office/drawing/2014/main" id="{09231811-DEAD-49D9-A19B-E7D1841B5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6394" y="2223256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5" name="Line 54">
              <a:extLst>
                <a:ext uri="{FF2B5EF4-FFF2-40B4-BE49-F238E27FC236}">
                  <a16:creationId xmlns:a16="http://schemas.microsoft.com/office/drawing/2014/main" id="{C5D22285-5102-4647-92DD-2260ACCB05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2323774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6" name="Line 55">
              <a:extLst>
                <a:ext uri="{FF2B5EF4-FFF2-40B4-BE49-F238E27FC236}">
                  <a16:creationId xmlns:a16="http://schemas.microsoft.com/office/drawing/2014/main" id="{439686F6-0237-4AC8-8207-6F89B1E7EE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2425410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7" name="Line 56">
              <a:extLst>
                <a:ext uri="{FF2B5EF4-FFF2-40B4-BE49-F238E27FC236}">
                  <a16:creationId xmlns:a16="http://schemas.microsoft.com/office/drawing/2014/main" id="{FBDB9EEE-0573-4D31-BC8C-D574B1D027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26237" y="2323774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8" name="Text Box 57">
              <a:extLst>
                <a:ext uri="{FF2B5EF4-FFF2-40B4-BE49-F238E27FC236}">
                  <a16:creationId xmlns:a16="http://schemas.microsoft.com/office/drawing/2014/main" id="{BB66AAE1-772F-4CB3-A686-88F13A3BA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24422" y="2171880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29" name="Text Box 58">
              <a:extLst>
                <a:ext uri="{FF2B5EF4-FFF2-40B4-BE49-F238E27FC236}">
                  <a16:creationId xmlns:a16="http://schemas.microsoft.com/office/drawing/2014/main" id="{5C6599A9-267B-4EB2-89C7-8DBFB27F6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7210" y="2560551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30" name="Text Box 59">
              <a:extLst>
                <a:ext uri="{FF2B5EF4-FFF2-40B4-BE49-F238E27FC236}">
                  <a16:creationId xmlns:a16="http://schemas.microsoft.com/office/drawing/2014/main" id="{66ABC802-DA6A-4A8A-8F06-89CBD145D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9878" y="2429877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  <p:sp>
          <p:nvSpPr>
            <p:cNvPr id="12315" name="Line 61">
              <a:extLst>
                <a:ext uri="{FF2B5EF4-FFF2-40B4-BE49-F238E27FC236}">
                  <a16:creationId xmlns:a16="http://schemas.microsoft.com/office/drawing/2014/main" id="{43ADAE89-316E-4EA2-90D2-20527D8CC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983" y="2966748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6" name="Line 62">
              <a:extLst>
                <a:ext uri="{FF2B5EF4-FFF2-40B4-BE49-F238E27FC236}">
                  <a16:creationId xmlns:a16="http://schemas.microsoft.com/office/drawing/2014/main" id="{3E9C81C4-EEB1-48CB-B3F4-CC7C8863AA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6394" y="2764594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7" name="Line 63">
              <a:extLst>
                <a:ext uri="{FF2B5EF4-FFF2-40B4-BE49-F238E27FC236}">
                  <a16:creationId xmlns:a16="http://schemas.microsoft.com/office/drawing/2014/main" id="{36B228B6-E6D5-43D4-827D-BBF1796AF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2865112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8" name="Line 64">
              <a:extLst>
                <a:ext uri="{FF2B5EF4-FFF2-40B4-BE49-F238E27FC236}">
                  <a16:creationId xmlns:a16="http://schemas.microsoft.com/office/drawing/2014/main" id="{51D06DD8-7ED6-4533-B523-0A27FE068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2966748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9" name="Line 65">
              <a:extLst>
                <a:ext uri="{FF2B5EF4-FFF2-40B4-BE49-F238E27FC236}">
                  <a16:creationId xmlns:a16="http://schemas.microsoft.com/office/drawing/2014/main" id="{47B0D045-9C08-4DAD-9973-0165C277D4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26237" y="2865112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20" name="Text Box 66">
              <a:extLst>
                <a:ext uri="{FF2B5EF4-FFF2-40B4-BE49-F238E27FC236}">
                  <a16:creationId xmlns:a16="http://schemas.microsoft.com/office/drawing/2014/main" id="{530F8764-5472-4E2A-AB74-F2886372E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24422" y="2713218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21" name="Text Box 67">
              <a:extLst>
                <a:ext uri="{FF2B5EF4-FFF2-40B4-BE49-F238E27FC236}">
                  <a16:creationId xmlns:a16="http://schemas.microsoft.com/office/drawing/2014/main" id="{09E22A26-6305-42CC-A9C3-EC43C9EEC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7210" y="3101889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22" name="Text Box 68">
              <a:extLst>
                <a:ext uri="{FF2B5EF4-FFF2-40B4-BE49-F238E27FC236}">
                  <a16:creationId xmlns:a16="http://schemas.microsoft.com/office/drawing/2014/main" id="{D044E93B-3E59-4796-B069-07F5E6DF5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9878" y="2971215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  <p:sp>
          <p:nvSpPr>
            <p:cNvPr id="12307" name="Line 70">
              <a:extLst>
                <a:ext uri="{FF2B5EF4-FFF2-40B4-BE49-F238E27FC236}">
                  <a16:creationId xmlns:a16="http://schemas.microsoft.com/office/drawing/2014/main" id="{E686501F-F003-4EE0-BE6E-5B905E99AB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983" y="3543010"/>
              <a:ext cx="719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8" name="Line 71">
              <a:extLst>
                <a:ext uri="{FF2B5EF4-FFF2-40B4-BE49-F238E27FC236}">
                  <a16:creationId xmlns:a16="http://schemas.microsoft.com/office/drawing/2014/main" id="{01F5ADEF-1529-4677-BE92-C15C32D96B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6394" y="3340856"/>
              <a:ext cx="0" cy="405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9" name="Line 72">
              <a:extLst>
                <a:ext uri="{FF2B5EF4-FFF2-40B4-BE49-F238E27FC236}">
                  <a16:creationId xmlns:a16="http://schemas.microsoft.com/office/drawing/2014/main" id="{444BF74D-3A6F-4735-A062-E66BDB8C6B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3441374"/>
              <a:ext cx="0" cy="203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0" name="Line 73">
              <a:extLst>
                <a:ext uri="{FF2B5EF4-FFF2-40B4-BE49-F238E27FC236}">
                  <a16:creationId xmlns:a16="http://schemas.microsoft.com/office/drawing/2014/main" id="{0D17D59D-957C-40D5-B8B3-F29A3B33D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5849" y="3543010"/>
              <a:ext cx="329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1" name="Line 74">
              <a:extLst>
                <a:ext uri="{FF2B5EF4-FFF2-40B4-BE49-F238E27FC236}">
                  <a16:creationId xmlns:a16="http://schemas.microsoft.com/office/drawing/2014/main" id="{6F5FDADB-2A10-4536-A0FE-28CD884842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26237" y="3441374"/>
              <a:ext cx="2398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2" name="Text Box 75">
              <a:extLst>
                <a:ext uri="{FF2B5EF4-FFF2-40B4-BE49-F238E27FC236}">
                  <a16:creationId xmlns:a16="http://schemas.microsoft.com/office/drawing/2014/main" id="{84065AB3-228B-4C21-9295-4381131BD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24422" y="3289480"/>
              <a:ext cx="237161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12313" name="Text Box 76">
              <a:extLst>
                <a:ext uri="{FF2B5EF4-FFF2-40B4-BE49-F238E27FC236}">
                  <a16:creationId xmlns:a16="http://schemas.microsoft.com/office/drawing/2014/main" id="{03696B5D-2492-41E4-8605-5A5637499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7210" y="3678151"/>
              <a:ext cx="299920" cy="368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12314" name="Text Box 77">
              <a:extLst>
                <a:ext uri="{FF2B5EF4-FFF2-40B4-BE49-F238E27FC236}">
                  <a16:creationId xmlns:a16="http://schemas.microsoft.com/office/drawing/2014/main" id="{C7047E22-8B14-4B5F-866B-62C902525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9878" y="3547477"/>
              <a:ext cx="260283" cy="366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  <p:sp>
          <p:nvSpPr>
            <p:cNvPr id="12303" name="Line 78">
              <a:extLst>
                <a:ext uri="{FF2B5EF4-FFF2-40B4-BE49-F238E27FC236}">
                  <a16:creationId xmlns:a16="http://schemas.microsoft.com/office/drawing/2014/main" id="{372E63A2-596C-4A96-B09A-7665D5C81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6983" y="2387780"/>
              <a:ext cx="0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4" name="Line 79">
              <a:extLst>
                <a:ext uri="{FF2B5EF4-FFF2-40B4-BE49-F238E27FC236}">
                  <a16:creationId xmlns:a16="http://schemas.microsoft.com/office/drawing/2014/main" id="{E3FBEBFE-620B-4B20-8CD5-69D49EA00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7920" y="2387780"/>
              <a:ext cx="0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5" name="Line 80">
              <a:extLst>
                <a:ext uri="{FF2B5EF4-FFF2-40B4-BE49-F238E27FC236}">
                  <a16:creationId xmlns:a16="http://schemas.microsoft.com/office/drawing/2014/main" id="{BB9E6994-8535-4B1B-B5A7-4E716532E7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35895" y="2978330"/>
              <a:ext cx="108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06" name="Line 81">
              <a:extLst>
                <a:ext uri="{FF2B5EF4-FFF2-40B4-BE49-F238E27FC236}">
                  <a16:creationId xmlns:a16="http://schemas.microsoft.com/office/drawing/2014/main" id="{8DDC12AE-FCD5-47E1-87BD-8FF0F85909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96483" y="2978330"/>
              <a:ext cx="108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5C320AF4-6C89-489F-ABD8-D9AE55960A9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1" name="Imagem 70">
            <a:extLst>
              <a:ext uri="{FF2B5EF4-FFF2-40B4-BE49-F238E27FC236}">
                <a16:creationId xmlns:a16="http://schemas.microsoft.com/office/drawing/2014/main" id="{BBDC396C-DFC1-4CC5-AD60-1FBFF7DC7F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  <p:bldP spid="49159" grpId="0"/>
      <p:bldP spid="49160" grpId="0"/>
      <p:bldP spid="491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>
            <a:extLst>
              <a:ext uri="{FF2B5EF4-FFF2-40B4-BE49-F238E27FC236}">
                <a16:creationId xmlns:a16="http://schemas.microsoft.com/office/drawing/2014/main" id="{99D1C466-3591-458E-95BF-9F905960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15" y="177365"/>
            <a:ext cx="48798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400" dirty="0">
                <a:solidFill>
                  <a:srgbClr val="FF0000"/>
                </a:solidFill>
                <a:latin typeface="Algerian" panose="04020705040A02060702" pitchFamily="82" charset="0"/>
              </a:rPr>
              <a:t>MALHA ELÉTRICA</a:t>
            </a:r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CB68969F-1C62-4DE7-9B9D-2F1158A7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6" y="1428751"/>
            <a:ext cx="3821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800" b="1"/>
              <a:t>Circuito elétrico fechado</a:t>
            </a:r>
          </a:p>
        </p:txBody>
      </p:sp>
      <p:sp>
        <p:nvSpPr>
          <p:cNvPr id="51206" name="Text Box 6">
            <a:extLst>
              <a:ext uri="{FF2B5EF4-FFF2-40B4-BE49-F238E27FC236}">
                <a16:creationId xmlns:a16="http://schemas.microsoft.com/office/drawing/2014/main" id="{37E74A44-7809-4365-BF67-B34EA9E13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76" y="2508251"/>
            <a:ext cx="5618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800" b="1"/>
              <a:t>Soma de todas as ddps é igual a zero</a:t>
            </a:r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1A3B0300-2A8A-42C1-9A18-F9D2919D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4437063"/>
            <a:ext cx="46433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/>
              <a:t>E – E’ – Ri – ri – r’i = 0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8C004FB-427A-47B0-8809-A76CEA8637D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74DEDDF-5F6A-471A-8711-D9672C74B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51206" grpId="0"/>
      <p:bldP spid="512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18C004FB-427A-47B0-8809-A76CEA8637D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74DEDDF-5F6A-471A-8711-D9672C74B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7170" name="Picture 2" descr="Imagem relacionada">
            <a:extLst>
              <a:ext uri="{FF2B5EF4-FFF2-40B4-BE49-F238E27FC236}">
                <a16:creationId xmlns:a16="http://schemas.microsoft.com/office/drawing/2014/main" id="{10119D37-3812-4B61-B5D2-3503BA3DF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38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88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:a16="http://schemas.microsoft.com/office/drawing/2014/main" id="{277034A0-3D19-4FC3-8F36-4D9882D71D33}"/>
              </a:ext>
            </a:extLst>
          </p:cNvPr>
          <p:cNvGrpSpPr>
            <a:grpSpLocks/>
          </p:cNvGrpSpPr>
          <p:nvPr/>
        </p:nvGrpSpPr>
        <p:grpSpPr bwMode="auto">
          <a:xfrm>
            <a:off x="5016501" y="2924175"/>
            <a:ext cx="576263" cy="215900"/>
            <a:chOff x="839" y="2614"/>
            <a:chExt cx="363" cy="136"/>
          </a:xfrm>
        </p:grpSpPr>
        <p:grpSp>
          <p:nvGrpSpPr>
            <p:cNvPr id="4123" name="Group 19">
              <a:extLst>
                <a:ext uri="{FF2B5EF4-FFF2-40B4-BE49-F238E27FC236}">
                  <a16:creationId xmlns:a16="http://schemas.microsoft.com/office/drawing/2014/main" id="{51B3BDD1-EEE4-4C25-A7E6-2D842DA365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2614"/>
              <a:ext cx="136" cy="136"/>
              <a:chOff x="839" y="2614"/>
              <a:chExt cx="136" cy="136"/>
            </a:xfrm>
          </p:grpSpPr>
          <p:sp>
            <p:nvSpPr>
              <p:cNvPr id="4125" name="Oval 20">
                <a:extLst>
                  <a:ext uri="{FF2B5EF4-FFF2-40B4-BE49-F238E27FC236}">
                    <a16:creationId xmlns:a16="http://schemas.microsoft.com/office/drawing/2014/main" id="{AC521FFF-EE5E-4B55-86E1-A8E0B1B1CF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9" y="2614"/>
                <a:ext cx="136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4126" name="Line 21">
                <a:extLst>
                  <a:ext uri="{FF2B5EF4-FFF2-40B4-BE49-F238E27FC236}">
                    <a16:creationId xmlns:a16="http://schemas.microsoft.com/office/drawing/2014/main" id="{B3DFB9E5-B8C0-4E1C-B950-A50BBAE70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68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24" name="Line 22">
              <a:extLst>
                <a:ext uri="{FF2B5EF4-FFF2-40B4-BE49-F238E27FC236}">
                  <a16:creationId xmlns:a16="http://schemas.microsoft.com/office/drawing/2014/main" id="{1CEE6CBF-723C-44ED-A800-4FD3BCA11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268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03B9C93D-4BDE-48F7-90C0-72CF309EE4AC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3082925"/>
            <a:ext cx="576262" cy="215900"/>
            <a:chOff x="839" y="2614"/>
            <a:chExt cx="363" cy="136"/>
          </a:xfrm>
        </p:grpSpPr>
        <p:grpSp>
          <p:nvGrpSpPr>
            <p:cNvPr id="4119" name="Group 24">
              <a:extLst>
                <a:ext uri="{FF2B5EF4-FFF2-40B4-BE49-F238E27FC236}">
                  <a16:creationId xmlns:a16="http://schemas.microsoft.com/office/drawing/2014/main" id="{A6A709EF-2647-49E5-A6E1-3D7E5D6452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2614"/>
              <a:ext cx="136" cy="136"/>
              <a:chOff x="839" y="2614"/>
              <a:chExt cx="136" cy="136"/>
            </a:xfrm>
          </p:grpSpPr>
          <p:sp>
            <p:nvSpPr>
              <p:cNvPr id="4121" name="Oval 25">
                <a:extLst>
                  <a:ext uri="{FF2B5EF4-FFF2-40B4-BE49-F238E27FC236}">
                    <a16:creationId xmlns:a16="http://schemas.microsoft.com/office/drawing/2014/main" id="{7B3213A4-D62C-4377-9B11-262EB6E62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9" y="2614"/>
                <a:ext cx="136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4122" name="Line 26">
                <a:extLst>
                  <a:ext uri="{FF2B5EF4-FFF2-40B4-BE49-F238E27FC236}">
                    <a16:creationId xmlns:a16="http://schemas.microsoft.com/office/drawing/2014/main" id="{7AFA6949-0301-4C45-ACC5-AAD8A072E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68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20" name="Line 27">
              <a:extLst>
                <a:ext uri="{FF2B5EF4-FFF2-40B4-BE49-F238E27FC236}">
                  <a16:creationId xmlns:a16="http://schemas.microsoft.com/office/drawing/2014/main" id="{7CBE56AF-CADB-4FAD-AD35-00E41DFF0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268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9940" name="Text Box 4">
            <a:extLst>
              <a:ext uri="{FF2B5EF4-FFF2-40B4-BE49-F238E27FC236}">
                <a16:creationId xmlns:a16="http://schemas.microsoft.com/office/drawing/2014/main" id="{9D96924E-B9A7-4E8F-B5DC-25C4B8BD7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0"/>
            <a:ext cx="48542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400" dirty="0">
                <a:latin typeface="Algerian" panose="04020705040A02060702" pitchFamily="82" charset="0"/>
              </a:rPr>
              <a:t>ELETRODINÂMICA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8B9CA548-AE39-4D1C-B6F1-389CBBD2B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839" y="1222375"/>
            <a:ext cx="395415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500"/>
              <a:t>CORRENTE ELÉTRICA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1DC57F40-D19F-448A-A405-13B0038B0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8" y="2151064"/>
            <a:ext cx="5563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Fluxo orientado de cargas por um condutor</a:t>
            </a:r>
          </a:p>
        </p:txBody>
      </p:sp>
      <p:sp>
        <p:nvSpPr>
          <p:cNvPr id="39943" name="AutoShape 7">
            <a:extLst>
              <a:ext uri="{FF2B5EF4-FFF2-40B4-BE49-F238E27FC236}">
                <a16:creationId xmlns:a16="http://schemas.microsoft.com/office/drawing/2014/main" id="{2682A498-72C1-4802-96A2-4F7EC6F2467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511676" y="1916113"/>
            <a:ext cx="503237" cy="2376488"/>
          </a:xfrm>
          <a:prstGeom prst="can">
            <a:avLst>
              <a:gd name="adj" fmla="val 11806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grpSp>
        <p:nvGrpSpPr>
          <p:cNvPr id="6" name="Group 12">
            <a:extLst>
              <a:ext uri="{FF2B5EF4-FFF2-40B4-BE49-F238E27FC236}">
                <a16:creationId xmlns:a16="http://schemas.microsoft.com/office/drawing/2014/main" id="{8818050E-3FE0-4FE8-B542-D596C60EBBC9}"/>
              </a:ext>
            </a:extLst>
          </p:cNvPr>
          <p:cNvGrpSpPr>
            <a:grpSpLocks/>
          </p:cNvGrpSpPr>
          <p:nvPr/>
        </p:nvGrpSpPr>
        <p:grpSpPr bwMode="auto">
          <a:xfrm>
            <a:off x="3216276" y="2940050"/>
            <a:ext cx="576263" cy="215900"/>
            <a:chOff x="839" y="2614"/>
            <a:chExt cx="363" cy="136"/>
          </a:xfrm>
        </p:grpSpPr>
        <p:grpSp>
          <p:nvGrpSpPr>
            <p:cNvPr id="4115" name="Group 10">
              <a:extLst>
                <a:ext uri="{FF2B5EF4-FFF2-40B4-BE49-F238E27FC236}">
                  <a16:creationId xmlns:a16="http://schemas.microsoft.com/office/drawing/2014/main" id="{AC5F0A13-5B8C-421B-8D1C-F944A17CB9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2614"/>
              <a:ext cx="136" cy="136"/>
              <a:chOff x="839" y="2614"/>
              <a:chExt cx="136" cy="136"/>
            </a:xfrm>
          </p:grpSpPr>
          <p:sp>
            <p:nvSpPr>
              <p:cNvPr id="4117" name="Oval 8">
                <a:extLst>
                  <a:ext uri="{FF2B5EF4-FFF2-40B4-BE49-F238E27FC236}">
                    <a16:creationId xmlns:a16="http://schemas.microsoft.com/office/drawing/2014/main" id="{54DE9FB6-7F25-4274-AFA3-E9A3ACA8D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9" y="2614"/>
                <a:ext cx="136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4118" name="Line 9">
                <a:extLst>
                  <a:ext uri="{FF2B5EF4-FFF2-40B4-BE49-F238E27FC236}">
                    <a16:creationId xmlns:a16="http://schemas.microsoft.com/office/drawing/2014/main" id="{ABDAE3EC-3016-446F-B87B-D9648DD341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68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16" name="Line 11">
              <a:extLst>
                <a:ext uri="{FF2B5EF4-FFF2-40B4-BE49-F238E27FC236}">
                  <a16:creationId xmlns:a16="http://schemas.microsoft.com/office/drawing/2014/main" id="{7B34C905-D184-4AED-AFD4-E7AD49C73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268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15D67AE8-1509-44B8-A15C-1B1F9D37A43D}"/>
              </a:ext>
            </a:extLst>
          </p:cNvPr>
          <p:cNvGrpSpPr>
            <a:grpSpLocks/>
          </p:cNvGrpSpPr>
          <p:nvPr/>
        </p:nvGrpSpPr>
        <p:grpSpPr bwMode="auto">
          <a:xfrm>
            <a:off x="3475038" y="3098800"/>
            <a:ext cx="576262" cy="215900"/>
            <a:chOff x="839" y="2614"/>
            <a:chExt cx="363" cy="136"/>
          </a:xfrm>
        </p:grpSpPr>
        <p:grpSp>
          <p:nvGrpSpPr>
            <p:cNvPr id="4111" name="Group 14">
              <a:extLst>
                <a:ext uri="{FF2B5EF4-FFF2-40B4-BE49-F238E27FC236}">
                  <a16:creationId xmlns:a16="http://schemas.microsoft.com/office/drawing/2014/main" id="{4D2D00A8-7EA3-4616-BBDE-2A5F170F45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2614"/>
              <a:ext cx="136" cy="136"/>
              <a:chOff x="839" y="2614"/>
              <a:chExt cx="136" cy="136"/>
            </a:xfrm>
          </p:grpSpPr>
          <p:sp>
            <p:nvSpPr>
              <p:cNvPr id="4113" name="Oval 15">
                <a:extLst>
                  <a:ext uri="{FF2B5EF4-FFF2-40B4-BE49-F238E27FC236}">
                    <a16:creationId xmlns:a16="http://schemas.microsoft.com/office/drawing/2014/main" id="{6D497B02-F6CC-4E80-B805-95AF244D8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9" y="2614"/>
                <a:ext cx="136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4114" name="Line 16">
                <a:extLst>
                  <a:ext uri="{FF2B5EF4-FFF2-40B4-BE49-F238E27FC236}">
                    <a16:creationId xmlns:a16="http://schemas.microsoft.com/office/drawing/2014/main" id="{36CFE2A7-A679-45E2-A298-F4FC2FA91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" y="268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12" name="Line 17">
              <a:extLst>
                <a:ext uri="{FF2B5EF4-FFF2-40B4-BE49-F238E27FC236}">
                  <a16:creationId xmlns:a16="http://schemas.microsoft.com/office/drawing/2014/main" id="{4700BBA0-B710-47FA-8641-6A12E1D89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268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39965" name="Object 29">
            <a:extLst>
              <a:ext uri="{FF2B5EF4-FFF2-40B4-BE49-F238E27FC236}">
                <a16:creationId xmlns:a16="http://schemas.microsoft.com/office/drawing/2014/main" id="{250AA92A-EE52-4030-B9FD-38BFAA9832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9" y="4005263"/>
          <a:ext cx="45370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55700" imgH="419100" progId="Equation.3">
                  <p:embed/>
                </p:oleObj>
              </mc:Choice>
              <mc:Fallback>
                <p:oleObj name="Equation" r:id="rId3" imgW="1155700" imgH="419100" progId="Equation.3">
                  <p:embed/>
                  <p:pic>
                    <p:nvPicPr>
                      <p:cNvPr id="39965" name="Object 29">
                        <a:extLst>
                          <a:ext uri="{FF2B5EF4-FFF2-40B4-BE49-F238E27FC236}">
                            <a16:creationId xmlns:a16="http://schemas.microsoft.com/office/drawing/2014/main" id="{250AA92A-EE52-4030-B9FD-38BFAA9832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4005263"/>
                        <a:ext cx="45370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66" name="Text Box 30">
            <a:extLst>
              <a:ext uri="{FF2B5EF4-FFF2-40B4-BE49-F238E27FC236}">
                <a16:creationId xmlns:a16="http://schemas.microsoft.com/office/drawing/2014/main" id="{BA9D8ABA-68B0-476E-A801-08A839CAA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4103688"/>
            <a:ext cx="35115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n = número de portadores de carga</a:t>
            </a:r>
          </a:p>
          <a:p>
            <a:endParaRPr lang="pt-BR" altLang="pt-BR" sz="2400"/>
          </a:p>
          <a:p>
            <a:r>
              <a:rPr lang="pt-BR" altLang="pt-BR" sz="2400"/>
              <a:t>e = carga elementar</a:t>
            </a:r>
          </a:p>
          <a:p>
            <a:r>
              <a:rPr lang="pt-BR" altLang="pt-BR" sz="2400"/>
              <a:t>e = 1,6.10</a:t>
            </a:r>
            <a:r>
              <a:rPr lang="pt-BR" altLang="pt-BR" sz="2400" baseline="30000"/>
              <a:t>-19</a:t>
            </a:r>
            <a:r>
              <a:rPr lang="pt-BR" altLang="pt-BR" sz="2400"/>
              <a:t> Coulomb</a:t>
            </a:r>
          </a:p>
        </p:txBody>
      </p:sp>
      <p:grpSp>
        <p:nvGrpSpPr>
          <p:cNvPr id="10" name="Group 32">
            <a:extLst>
              <a:ext uri="{FF2B5EF4-FFF2-40B4-BE49-F238E27FC236}">
                <a16:creationId xmlns:a16="http://schemas.microsoft.com/office/drawing/2014/main" id="{9ACBD858-2570-4947-B878-D2277FA56E08}"/>
              </a:ext>
            </a:extLst>
          </p:cNvPr>
          <p:cNvGrpSpPr>
            <a:grpSpLocks/>
          </p:cNvGrpSpPr>
          <p:nvPr/>
        </p:nvGrpSpPr>
        <p:grpSpPr bwMode="auto">
          <a:xfrm>
            <a:off x="4656138" y="2997200"/>
            <a:ext cx="215900" cy="215900"/>
            <a:chOff x="839" y="2614"/>
            <a:chExt cx="136" cy="136"/>
          </a:xfrm>
        </p:grpSpPr>
        <p:sp>
          <p:nvSpPr>
            <p:cNvPr id="4109" name="Oval 33">
              <a:extLst>
                <a:ext uri="{FF2B5EF4-FFF2-40B4-BE49-F238E27FC236}">
                  <a16:creationId xmlns:a16="http://schemas.microsoft.com/office/drawing/2014/main" id="{1263B126-6E41-498A-882F-90EBC58C6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614"/>
              <a:ext cx="136" cy="13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4110" name="Line 34">
              <a:extLst>
                <a:ext uri="{FF2B5EF4-FFF2-40B4-BE49-F238E27FC236}">
                  <a16:creationId xmlns:a16="http://schemas.microsoft.com/office/drawing/2014/main" id="{97DFFDF9-CB4D-4730-99A2-2C99A57E3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4" y="268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33F257DA-2DE7-4CB7-A8C8-FB14CC95841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4764F923-21A7-4B97-AAFF-EC59A6CF2D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2372E-6 L 0.11354 0.0032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2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79388E-6 L 0.11805 -0.005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1342 C -0.02748 0.00301 -0.04805 0.02708 -0.0629 0.00463 C -0.0599 -0.01273 -0.0629 -0.01759 -0.0418 -0.0257 C -0.03178 -0.025 -0.02136 -0.02593 -0.01159 -0.02384 C -0.00938 -0.02315 -0.01055 -0.02014 -0.00938 -0.01852 C -0.00665 -0.01482 -0.00521 -0.00926 4.79167E-6 -0.00787 C 0.01093 -0.00486 0.00468 -0.00672 0.01862 -0.00255 C 0.01627 -0.0007 0.01419 0.00139 0.01158 0.00278 C 0.00455 0.00694 -0.03451 0.02916 -0.00691 0.0081 C 0.01822 -0.01111 -0.00938 0.01597 0.01627 -0.01134 C 0.01627 -0.01111 0.01158 -0.00903 0.00924 -0.00787 C -0.02618 -0.02431 -0.08282 -0.01158 -0.11628 -0.00949 C -0.08842 0.00092 -0.01355 -0.00394 0.02552 -0.00255 C 0.02643 2.22222E-6 0.02513 0.00347 0.02799 0.00463 C 0.03177 0.00602 0.03867 -0.00347 0.03958 -0.0044 C 0.04023 -0.00602 0.04283 -0.0081 0.04179 -0.00949 C 0.03906 -0.01366 0.02539 -0.01713 0.02083 -0.01852 C 0.04648 -0.03009 0.03906 -0.03472 0.04882 -0.02384 C 0.05104 -0.01019 0.05169 0.0037 0.05572 0.01713 C 0.05638 0.01944 0.0595 0.02199 0.06289 0.02245 C 0.06992 0.02268 0.07669 0.01991 0.08372 0.01875 C 0.08424 0.01828 0.09674 0.00741 0.09309 0.00463 C 0.09075 0.00278 0.08684 0.00578 0.08372 0.00648 C 0.07708 0.01157 0.07656 0.01528 0.06731 0.0081 C 0.05625 -0.00023 0.06263 -0.00394 0.04882 -0.0132 C 0.03059 -0.02547 0.01132 -0.03033 -0.00938 -0.03797 C -0.00782 -0.0338 -0.00821 -0.02894 -0.00469 -0.0257 C 0.00677 -0.01482 0.02447 -0.02315 0.0371 -0.0257 C 0.03867 -0.02384 0.04101 -0.02222 0.04179 -0.02014 C 0.04895 -0.00185 0.03281 -0.00556 0.06979 -0.0132 C 0.08945 -0.02199 0.10664 -0.03357 0.12552 -0.04329 C 0.11888 -0.03565 0.11354 -0.01968 0.1 -0.01667 C 0.08945 -0.01459 0.07825 -0.01435 0.06731 -0.0132 C 0.04127 -0.00417 0.01197 0.00116 -0.01628 0.00463 C -0.01706 0.00208 -0.01941 -0.00023 -0.01862 -0.00255 C -0.01771 -0.00486 -0.01342 -0.00579 -0.01159 -0.00787 C -0.00938 -0.01042 -0.00847 -0.01389 -0.00691 -0.01667 C -0.00625 -0.01158 -0.00834 -0.00533 -0.00469 -0.0007 C -0.00261 0.00185 0.00299 0.00092 0.0069 0.00092 C 0.01705 0.00092 0.02708 -0.00023 0.0371 -0.0007 C 0.06002 -0.00648 0.04635 -0.00394 0.07903 -0.00602 C 0.07591 -0.03797 0.08216 -0.03496 0.04179 -0.02732 C 0.03072 -0.02107 0.02981 -0.01922 0.02552 -0.00949 C 0.02929 0.00139 0.02513 -0.0007 0.04648 -0.0044 C 0.05117 -0.00509 0.05572 -0.00672 0.06041 -0.00787 C 0.06263 -0.00834 0.06731 -0.00949 0.06731 -0.00926 C 0.072 -0.00834 0.07747 -0.0081 0.08138 -0.00602 C 0.08763 -0.00278 0.09778 0.00648 0.09778 0.00671 C 0.09843 0.0081 0.09791 0.01273 0.1 0.0118 C 0.10468 0.00949 0.10638 0.00463 0.10924 0.00092 C 0.11341 -0.00486 0.11705 -0.01088 0.12083 -0.01667 C 0.12239 -0.01922 0.12434 -0.0213 0.12552 -0.02384 C 0.12643 -0.02547 0.12825 -0.03102 0.12799 -0.02917 C 0.12695 -0.02269 0.12656 -0.01574 0.1233 -0.00949 C 0.12174 -0.00672 0.11458 -0.00162 0.11862 -0.0007 C 0.1233 0.00046 0.12643 -0.00533 0.1302 -0.00787 C 0.13268 -0.00949 0.13489 -0.01505 0.1371 -0.0132 C 0.13958 -0.01111 0.13385 -0.00857 0.13242 -0.00602 C 0.13164 -0.0044 0.1302 0.00116 0.1302 -0.0007 C 0.1302 -0.0044 0.13138 -0.00787 0.13242 -0.01134 C 0.13294 -0.0132 0.13658 -0.01806 0.13489 -0.01667 C 0.13007 -0.01297 0.12591 -0.00371 0.1233 0.00092 C 0.13684 0.00463 0.1233 0.00208 0.13958 0.00092 C 0.15416 2.22222E-6 0.16888 -0.00023 0.18372 -0.0007 C 0.17408 -0.0044 0.16601 -0.01042 0.15572 -0.0132 C 0.13645 -0.01806 0.14648 -0.01574 0.12552 -0.02014 C 0.1233 -0.02315 0.12083 -0.02593 0.11862 -0.02917 C 0.11679 -0.03148 0.11666 -0.03449 0.11393 -0.03634 C 0.10846 -0.03959 0.09531 -0.04329 0.09531 -0.04306 C 0.08684 -0.04213 0.07695 -0.04352 0.06979 -0.03982 C 0.06497 -0.03727 0.06054 -0.02593 0.0582 -0.02014 C 0.06041 -0.01482 0.06093 -0.00903 0.0651 -0.0044 C 0.06705 -0.00232 0.07135 -0.00301 0.07447 -0.00255 C 0.08906 2.22222E-6 0.10377 0.00139 0.11862 0.00278 C 0.11783 0.00463 0.11419 0.00926 0.11627 0.0081 C 0.12044 0.00602 0.12226 0.00208 0.12552 -0.0007 C 0.1358 -0.00926 0.14179 -0.01181 0.14648 -0.02199 C 0.14726 -0.01922 0.14791 -0.01621 0.14882 -0.0132 C 0.14947 -0.01088 0.14856 -0.00741 0.15117 -0.00602 C 0.15312 -0.00486 0.15585 -0.00718 0.1582 -0.00787 C 0.15976 -0.00949 0.16002 -0.0132 0.16289 -0.0132 C 0.16523 -0.0132 0.16471 -0.00972 0.1651 -0.00787 C 0.16614 -0.00301 0.16471 0.00208 0.16731 0.00648 C 0.16835 0.0081 0.172 0.00764 0.17447 0.0081 C 0.18476 0.00301 0.17864 0.00463 0.19309 0.00463 " pathEditMode="relative" rAng="0" ptsTypes="AAAAAAAAAAAAAAAAAAAAAAAAAAAAAAAAAAAAAAAAAAAAAAAAAAAAAAAAAAAAAAAAAAAAAAAAAAAAAAAAAAAAA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1" y="-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43" grpId="0" animBg="1"/>
      <p:bldP spid="399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>
            <a:extLst>
              <a:ext uri="{FF2B5EF4-FFF2-40B4-BE49-F238E27FC236}">
                <a16:creationId xmlns:a16="http://schemas.microsoft.com/office/drawing/2014/main" id="{E1E58F9A-1AC1-4CAD-A40D-1BCE0F2EE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812" y="62777"/>
            <a:ext cx="58352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 dirty="0">
                <a:solidFill>
                  <a:srgbClr val="FF0000"/>
                </a:solidFill>
                <a:latin typeface="Algerian" panose="04020705040A02060702" pitchFamily="82" charset="0"/>
              </a:rPr>
              <a:t>RESISTÊNCIA ELÉTRICA</a:t>
            </a:r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56373168-5471-4CE6-AA1C-8828A4380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812" y="3228563"/>
            <a:ext cx="49439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 dirty="0">
                <a:solidFill>
                  <a:srgbClr val="FF0000"/>
                </a:solidFill>
                <a:latin typeface="Algerian" panose="04020705040A02060702" pitchFamily="82" charset="0"/>
              </a:rPr>
              <a:t>RESISTOR ELÉTRICO</a:t>
            </a: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5F0C129E-D93B-4A03-809F-94F4FCD5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4" y="3949701"/>
            <a:ext cx="80851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b="1" i="1"/>
              <a:t>Aparelho que transforma energia elétrica em térmica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62C4753F-CAD2-4A55-9C9D-B6CAD98B1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9" y="857251"/>
            <a:ext cx="72929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b="1" i="1"/>
              <a:t>Dificuldade oferecida à passagem de corrente elétrica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09A818B-490A-4FCD-8463-589BE55939F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A5FAB07-9D74-41B2-8E49-AE75A0B36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  <p:bldP spid="409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Freeform 5">
            <a:extLst>
              <a:ext uri="{FF2B5EF4-FFF2-40B4-BE49-F238E27FC236}">
                <a16:creationId xmlns:a16="http://schemas.microsoft.com/office/drawing/2014/main" id="{AFDFC032-FC0E-4EE7-A5D4-7BC8C5E976C8}"/>
              </a:ext>
            </a:extLst>
          </p:cNvPr>
          <p:cNvSpPr>
            <a:spLocks/>
          </p:cNvSpPr>
          <p:nvPr/>
        </p:nvSpPr>
        <p:spPr bwMode="auto">
          <a:xfrm>
            <a:off x="3617845" y="476251"/>
            <a:ext cx="2952750" cy="504825"/>
          </a:xfrm>
          <a:custGeom>
            <a:avLst/>
            <a:gdLst>
              <a:gd name="T0" fmla="*/ 0 w 1860"/>
              <a:gd name="T1" fmla="*/ 136 h 318"/>
              <a:gd name="T2" fmla="*/ 272 w 1860"/>
              <a:gd name="T3" fmla="*/ 136 h 318"/>
              <a:gd name="T4" fmla="*/ 454 w 1860"/>
              <a:gd name="T5" fmla="*/ 0 h 318"/>
              <a:gd name="T6" fmla="*/ 635 w 1860"/>
              <a:gd name="T7" fmla="*/ 318 h 318"/>
              <a:gd name="T8" fmla="*/ 862 w 1860"/>
              <a:gd name="T9" fmla="*/ 0 h 318"/>
              <a:gd name="T10" fmla="*/ 1089 w 1860"/>
              <a:gd name="T11" fmla="*/ 318 h 318"/>
              <a:gd name="T12" fmla="*/ 1315 w 1860"/>
              <a:gd name="T13" fmla="*/ 0 h 318"/>
              <a:gd name="T14" fmla="*/ 1497 w 1860"/>
              <a:gd name="T15" fmla="*/ 318 h 318"/>
              <a:gd name="T16" fmla="*/ 1633 w 1860"/>
              <a:gd name="T17" fmla="*/ 136 h 318"/>
              <a:gd name="T18" fmla="*/ 1860 w 1860"/>
              <a:gd name="T19" fmla="*/ 136 h 3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0" h="318">
                <a:moveTo>
                  <a:pt x="0" y="136"/>
                </a:moveTo>
                <a:lnTo>
                  <a:pt x="272" y="136"/>
                </a:lnTo>
                <a:lnTo>
                  <a:pt x="454" y="0"/>
                </a:lnTo>
                <a:lnTo>
                  <a:pt x="635" y="318"/>
                </a:lnTo>
                <a:lnTo>
                  <a:pt x="862" y="0"/>
                </a:lnTo>
                <a:lnTo>
                  <a:pt x="1089" y="318"/>
                </a:lnTo>
                <a:lnTo>
                  <a:pt x="1315" y="0"/>
                </a:lnTo>
                <a:lnTo>
                  <a:pt x="1497" y="318"/>
                </a:lnTo>
                <a:lnTo>
                  <a:pt x="1633" y="136"/>
                </a:lnTo>
                <a:lnTo>
                  <a:pt x="1860" y="13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008A8C95-FB85-464D-9EF6-43580E2C1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291" y="1785570"/>
            <a:ext cx="20746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800" dirty="0"/>
              <a:t>U = R . i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41C6D2E7-D298-4155-B9C6-D0EDDE2F9C9A}"/>
              </a:ext>
            </a:extLst>
          </p:cNvPr>
          <p:cNvGrpSpPr>
            <a:grpSpLocks/>
          </p:cNvGrpSpPr>
          <p:nvPr/>
        </p:nvGrpSpPr>
        <p:grpSpPr bwMode="auto">
          <a:xfrm>
            <a:off x="384936" y="609204"/>
            <a:ext cx="4594225" cy="3054351"/>
            <a:chOff x="418" y="992"/>
            <a:chExt cx="2894" cy="1924"/>
          </a:xfrm>
        </p:grpSpPr>
        <p:sp>
          <p:nvSpPr>
            <p:cNvPr id="6154" name="Line 7">
              <a:extLst>
                <a:ext uri="{FF2B5EF4-FFF2-40B4-BE49-F238E27FC236}">
                  <a16:creationId xmlns:a16="http://schemas.microsoft.com/office/drawing/2014/main" id="{D8A02EE5-9227-4A09-B66A-A2B9A9A961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" y="120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6155" name="Line 8">
              <a:extLst>
                <a:ext uri="{FF2B5EF4-FFF2-40B4-BE49-F238E27FC236}">
                  <a16:creationId xmlns:a16="http://schemas.microsoft.com/office/drawing/2014/main" id="{B8E6394D-0010-4206-B125-50C77B728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2795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6156" name="Line 9">
              <a:extLst>
                <a:ext uri="{FF2B5EF4-FFF2-40B4-BE49-F238E27FC236}">
                  <a16:creationId xmlns:a16="http://schemas.microsoft.com/office/drawing/2014/main" id="{8C34D409-6664-48DA-A8D3-5C903E689F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" y="1661"/>
              <a:ext cx="1633" cy="113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6157" name="Text Box 10">
              <a:extLst>
                <a:ext uri="{FF2B5EF4-FFF2-40B4-BE49-F238E27FC236}">
                  <a16:creationId xmlns:a16="http://schemas.microsoft.com/office/drawing/2014/main" id="{AA7F36F2-7E62-4F38-831B-CE411641C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" y="992"/>
              <a:ext cx="73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Ddp (U)</a:t>
              </a:r>
            </a:p>
          </p:txBody>
        </p:sp>
        <p:sp>
          <p:nvSpPr>
            <p:cNvPr id="6158" name="Text Box 11">
              <a:extLst>
                <a:ext uri="{FF2B5EF4-FFF2-40B4-BE49-F238E27FC236}">
                  <a16:creationId xmlns:a16="http://schemas.microsoft.com/office/drawing/2014/main" id="{B0CB935E-0D49-41AC-AB6D-F4294C7811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" y="2625"/>
              <a:ext cx="103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Corrente (i)</a:t>
              </a:r>
            </a:p>
          </p:txBody>
        </p:sp>
      </p:grpSp>
      <p:graphicFrame>
        <p:nvGraphicFramePr>
          <p:cNvPr id="41996" name="Object 12">
            <a:extLst>
              <a:ext uri="{FF2B5EF4-FFF2-40B4-BE49-F238E27FC236}">
                <a16:creationId xmlns:a16="http://schemas.microsoft.com/office/drawing/2014/main" id="{239CC5D8-AF48-40EF-8621-4E9FB55304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506397"/>
              </p:ext>
            </p:extLst>
          </p:nvPr>
        </p:nvGraphicFramePr>
        <p:xfrm>
          <a:off x="8224839" y="1404938"/>
          <a:ext cx="2054225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07780" imgH="393529" progId="Equation.3">
                  <p:embed/>
                </p:oleObj>
              </mc:Choice>
              <mc:Fallback>
                <p:oleObj name="Equation" r:id="rId3" imgW="507780" imgH="393529" progId="Equation.3">
                  <p:embed/>
                  <p:pic>
                    <p:nvPicPr>
                      <p:cNvPr id="41996" name="Object 12">
                        <a:extLst>
                          <a:ext uri="{FF2B5EF4-FFF2-40B4-BE49-F238E27FC236}">
                            <a16:creationId xmlns:a16="http://schemas.microsoft.com/office/drawing/2014/main" id="{239CC5D8-AF48-40EF-8621-4E9FB55304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4839" y="1404938"/>
                        <a:ext cx="2054225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7" name="Text Box 13">
            <a:extLst>
              <a:ext uri="{FF2B5EF4-FFF2-40B4-BE49-F238E27FC236}">
                <a16:creationId xmlns:a16="http://schemas.microsoft.com/office/drawing/2014/main" id="{06D71C3D-B05B-46C1-9F25-32DAD7591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819" y="3997920"/>
            <a:ext cx="345158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 dirty="0"/>
              <a:t>R = resistência elétrica</a:t>
            </a:r>
          </a:p>
          <a:p>
            <a:r>
              <a:rPr lang="pt-BR" altLang="pt-BR" sz="2400" dirty="0"/>
              <a:t>U = diferença de potencial</a:t>
            </a:r>
          </a:p>
          <a:p>
            <a:r>
              <a:rPr lang="pt-BR" altLang="pt-BR" sz="2400" dirty="0"/>
              <a:t>i = corrente elétrica</a:t>
            </a:r>
          </a:p>
          <a:p>
            <a:r>
              <a:rPr lang="pt-BR" altLang="pt-BR" sz="2400" dirty="0"/>
              <a:t>A = área de secção reta</a:t>
            </a:r>
          </a:p>
          <a:p>
            <a:pPr>
              <a:buFont typeface="Symbol" panose="05050102010706020507" pitchFamily="18" charset="2"/>
              <a:buChar char="r"/>
            </a:pPr>
            <a:r>
              <a:rPr lang="pt-BR" altLang="pt-BR" sz="2400" dirty="0">
                <a:sym typeface="Symbol" panose="05050102010706020507" pitchFamily="18" charset="2"/>
              </a:rPr>
              <a:t>= resistividade</a:t>
            </a:r>
          </a:p>
          <a:p>
            <a:pPr>
              <a:buFont typeface="Symbol" panose="05050102010706020507" pitchFamily="18" charset="2"/>
              <a:buNone/>
            </a:pPr>
            <a:r>
              <a:rPr lang="pt-BR" altLang="pt-BR" sz="2400" dirty="0">
                <a:sym typeface="Symbol" panose="05050102010706020507" pitchFamily="18" charset="2"/>
              </a:rPr>
              <a:t>P = potência</a:t>
            </a:r>
          </a:p>
        </p:txBody>
      </p:sp>
      <p:graphicFrame>
        <p:nvGraphicFramePr>
          <p:cNvPr id="42000" name="Object 16">
            <a:extLst>
              <a:ext uri="{FF2B5EF4-FFF2-40B4-BE49-F238E27FC236}">
                <a16:creationId xmlns:a16="http://schemas.microsoft.com/office/drawing/2014/main" id="{ADC83CCF-3553-4332-90EB-9782864F93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971225"/>
              </p:ext>
            </p:extLst>
          </p:nvPr>
        </p:nvGraphicFramePr>
        <p:xfrm>
          <a:off x="7489033" y="2997200"/>
          <a:ext cx="147161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495085" imgH="228501" progId="Equation.3">
                  <p:embed/>
                </p:oleObj>
              </mc:Choice>
              <mc:Fallback>
                <p:oleObj name="Equation" r:id="rId5" imgW="495085" imgH="228501" progId="Equation.3">
                  <p:embed/>
                  <p:pic>
                    <p:nvPicPr>
                      <p:cNvPr id="42000" name="Object 16">
                        <a:extLst>
                          <a:ext uri="{FF2B5EF4-FFF2-40B4-BE49-F238E27FC236}">
                            <a16:creationId xmlns:a16="http://schemas.microsoft.com/office/drawing/2014/main" id="{ADC83CCF-3553-4332-90EB-9782864F93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033" y="2997200"/>
                        <a:ext cx="147161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>
            <a:extLst>
              <a:ext uri="{FF2B5EF4-FFF2-40B4-BE49-F238E27FC236}">
                <a16:creationId xmlns:a16="http://schemas.microsoft.com/office/drawing/2014/main" id="{47158B39-2C8C-4918-A75A-F7074CEB7C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37072"/>
              </p:ext>
            </p:extLst>
          </p:nvPr>
        </p:nvGraphicFramePr>
        <p:xfrm>
          <a:off x="7489033" y="3924897"/>
          <a:ext cx="15906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444307" imgH="203112" progId="Equation.3">
                  <p:embed/>
                </p:oleObj>
              </mc:Choice>
              <mc:Fallback>
                <p:oleObj name="Equation" r:id="rId7" imgW="444307" imgH="203112" progId="Equation.3">
                  <p:embed/>
                  <p:pic>
                    <p:nvPicPr>
                      <p:cNvPr id="42001" name="Object 17">
                        <a:extLst>
                          <a:ext uri="{FF2B5EF4-FFF2-40B4-BE49-F238E27FC236}">
                            <a16:creationId xmlns:a16="http://schemas.microsoft.com/office/drawing/2014/main" id="{47158B39-2C8C-4918-A75A-F7074CEB7C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033" y="3924897"/>
                        <a:ext cx="159067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2" name="Object 18">
            <a:extLst>
              <a:ext uri="{FF2B5EF4-FFF2-40B4-BE49-F238E27FC236}">
                <a16:creationId xmlns:a16="http://schemas.microsoft.com/office/drawing/2014/main" id="{93CB8E8F-0D31-4089-92F9-11D78AD7CF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361754"/>
              </p:ext>
            </p:extLst>
          </p:nvPr>
        </p:nvGraphicFramePr>
        <p:xfrm>
          <a:off x="7489033" y="4574279"/>
          <a:ext cx="15113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469900" imgH="419100" progId="Equation.3">
                  <p:embed/>
                </p:oleObj>
              </mc:Choice>
              <mc:Fallback>
                <p:oleObj name="Equation" r:id="rId9" imgW="469900" imgH="419100" progId="Equation.3">
                  <p:embed/>
                  <p:pic>
                    <p:nvPicPr>
                      <p:cNvPr id="42002" name="Object 18">
                        <a:extLst>
                          <a:ext uri="{FF2B5EF4-FFF2-40B4-BE49-F238E27FC236}">
                            <a16:creationId xmlns:a16="http://schemas.microsoft.com/office/drawing/2014/main" id="{93CB8E8F-0D31-4089-92F9-11D78AD7CF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033" y="4574279"/>
                        <a:ext cx="15113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63646C1C-C217-4C09-91E3-314CF54BCB7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62B3B6B-63B0-445D-A124-CFBF16A76F5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/>
      <p:bldP spid="419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>
            <a:extLst>
              <a:ext uri="{FF2B5EF4-FFF2-40B4-BE49-F238E27FC236}">
                <a16:creationId xmlns:a16="http://schemas.microsoft.com/office/drawing/2014/main" id="{D7394473-2D09-4C4A-819B-DB44CB25C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55" y="131318"/>
            <a:ext cx="38667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400" dirty="0">
                <a:solidFill>
                  <a:srgbClr val="FF0000"/>
                </a:solidFill>
                <a:latin typeface="Algerian" panose="04020705040A02060702" pitchFamily="82" charset="0"/>
              </a:rPr>
              <a:t>ASSOCIAÇÕES</a:t>
            </a:r>
          </a:p>
        </p:txBody>
      </p:sp>
      <p:sp>
        <p:nvSpPr>
          <p:cNvPr id="48134" name="Text Box 6">
            <a:extLst>
              <a:ext uri="{FF2B5EF4-FFF2-40B4-BE49-F238E27FC236}">
                <a16:creationId xmlns:a16="http://schemas.microsoft.com/office/drawing/2014/main" id="{0C60C252-E07E-42A0-94D9-C92C29B0C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804" y="1371304"/>
            <a:ext cx="16952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 dirty="0">
                <a:latin typeface="Broadway" panose="04040905080B02020502" pitchFamily="82" charset="0"/>
              </a:rPr>
              <a:t>Série 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8D765857-479E-4C8E-A934-9772D2263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841" y="3492362"/>
            <a:ext cx="315022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dirty="0"/>
              <a:t>i = i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= i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= i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  <a:p>
            <a:r>
              <a:rPr lang="pt-BR" altLang="pt-BR" sz="3600" dirty="0"/>
              <a:t>U = U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+ U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+ U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  <a:p>
            <a:r>
              <a:rPr lang="pt-BR" altLang="pt-BR" sz="3600" dirty="0"/>
              <a:t>R = R</a:t>
            </a:r>
            <a:r>
              <a:rPr lang="pt-BR" altLang="pt-BR" sz="3600" baseline="-25000" dirty="0"/>
              <a:t>1</a:t>
            </a:r>
            <a:r>
              <a:rPr lang="pt-BR" altLang="pt-BR" sz="3600" dirty="0"/>
              <a:t> + R</a:t>
            </a:r>
            <a:r>
              <a:rPr lang="pt-BR" altLang="pt-BR" sz="3600" baseline="-25000" dirty="0"/>
              <a:t>2</a:t>
            </a:r>
            <a:r>
              <a:rPr lang="pt-BR" altLang="pt-BR" sz="3600" dirty="0"/>
              <a:t> + R</a:t>
            </a:r>
            <a:r>
              <a:rPr lang="pt-BR" altLang="pt-BR" sz="3600" baseline="-25000" dirty="0"/>
              <a:t>3</a:t>
            </a:r>
            <a:endParaRPr lang="pt-BR" altLang="pt-BR" sz="3600" dirty="0"/>
          </a:p>
        </p:txBody>
      </p:sp>
      <p:sp>
        <p:nvSpPr>
          <p:cNvPr id="48136" name="Text Box 8">
            <a:extLst>
              <a:ext uri="{FF2B5EF4-FFF2-40B4-BE49-F238E27FC236}">
                <a16:creationId xmlns:a16="http://schemas.microsoft.com/office/drawing/2014/main" id="{0B217582-A2C2-4CAD-BC8F-1306B58B4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1366765"/>
            <a:ext cx="25315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4000" dirty="0">
                <a:latin typeface="Broadway" panose="04040905080B02020502" pitchFamily="82" charset="0"/>
              </a:rPr>
              <a:t>Paralelo</a:t>
            </a:r>
          </a:p>
        </p:txBody>
      </p:sp>
      <p:sp>
        <p:nvSpPr>
          <p:cNvPr id="48137" name="Text Box 9">
            <a:extLst>
              <a:ext uri="{FF2B5EF4-FFF2-40B4-BE49-F238E27FC236}">
                <a16:creationId xmlns:a16="http://schemas.microsoft.com/office/drawing/2014/main" id="{95B77BE5-B862-4E58-A54B-C4AA21D3C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355" y="3902053"/>
            <a:ext cx="28280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200"/>
              <a:t>i = i</a:t>
            </a:r>
            <a:r>
              <a:rPr lang="pt-BR" altLang="pt-BR" sz="3200" baseline="-25000"/>
              <a:t>1</a:t>
            </a:r>
            <a:r>
              <a:rPr lang="pt-BR" altLang="pt-BR" sz="3200"/>
              <a:t> + i</a:t>
            </a:r>
            <a:r>
              <a:rPr lang="pt-BR" altLang="pt-BR" sz="3200" baseline="-25000"/>
              <a:t>2</a:t>
            </a:r>
            <a:r>
              <a:rPr lang="pt-BR" altLang="pt-BR" sz="3200"/>
              <a:t> + i</a:t>
            </a:r>
            <a:r>
              <a:rPr lang="pt-BR" altLang="pt-BR" sz="3200" baseline="-25000"/>
              <a:t>3</a:t>
            </a:r>
            <a:endParaRPr lang="pt-BR" altLang="pt-BR" sz="3200"/>
          </a:p>
          <a:p>
            <a:r>
              <a:rPr lang="pt-BR" altLang="pt-BR" sz="3200"/>
              <a:t>U = U</a:t>
            </a:r>
            <a:r>
              <a:rPr lang="pt-BR" altLang="pt-BR" sz="3200" baseline="-25000"/>
              <a:t>1</a:t>
            </a:r>
            <a:r>
              <a:rPr lang="pt-BR" altLang="pt-BR" sz="3200"/>
              <a:t> = U</a:t>
            </a:r>
            <a:r>
              <a:rPr lang="pt-BR" altLang="pt-BR" sz="3200" baseline="-25000"/>
              <a:t>2</a:t>
            </a:r>
            <a:r>
              <a:rPr lang="pt-BR" altLang="pt-BR" sz="3200"/>
              <a:t> = U</a:t>
            </a:r>
            <a:r>
              <a:rPr lang="pt-BR" altLang="pt-BR" sz="3200" baseline="-25000"/>
              <a:t>3</a:t>
            </a:r>
            <a:endParaRPr lang="pt-BR" altLang="pt-BR" sz="3200"/>
          </a:p>
        </p:txBody>
      </p:sp>
      <p:graphicFrame>
        <p:nvGraphicFramePr>
          <p:cNvPr id="48139" name="Object 11">
            <a:extLst>
              <a:ext uri="{FF2B5EF4-FFF2-40B4-BE49-F238E27FC236}">
                <a16:creationId xmlns:a16="http://schemas.microsoft.com/office/drawing/2014/main" id="{E22AAED5-85A6-40BA-85AB-F5613F8B32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658044"/>
              </p:ext>
            </p:extLst>
          </p:nvPr>
        </p:nvGraphicFramePr>
        <p:xfrm>
          <a:off x="6958355" y="5034688"/>
          <a:ext cx="27352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206500" imgH="431800" progId="Equation.3">
                  <p:embed/>
                </p:oleObj>
              </mc:Choice>
              <mc:Fallback>
                <p:oleObj name="Equation" r:id="rId3" imgW="1206500" imgH="431800" progId="Equation.3">
                  <p:embed/>
                  <p:pic>
                    <p:nvPicPr>
                      <p:cNvPr id="48139" name="Object 11">
                        <a:extLst>
                          <a:ext uri="{FF2B5EF4-FFF2-40B4-BE49-F238E27FC236}">
                            <a16:creationId xmlns:a16="http://schemas.microsoft.com/office/drawing/2014/main" id="{E22AAED5-85A6-40BA-85AB-F5613F8B32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8355" y="5034688"/>
                        <a:ext cx="27352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>
            <a:extLst>
              <a:ext uri="{FF2B5EF4-FFF2-40B4-BE49-F238E27FC236}">
                <a16:creationId xmlns:a16="http://schemas.microsoft.com/office/drawing/2014/main" id="{C25CB3FF-8655-42BC-9AAC-B624FE9763B5}"/>
              </a:ext>
            </a:extLst>
          </p:cNvPr>
          <p:cNvGrpSpPr>
            <a:grpSpLocks/>
          </p:cNvGrpSpPr>
          <p:nvPr/>
        </p:nvGrpSpPr>
        <p:grpSpPr bwMode="auto">
          <a:xfrm>
            <a:off x="1750477" y="2814498"/>
            <a:ext cx="2447925" cy="217487"/>
            <a:chOff x="340" y="3285"/>
            <a:chExt cx="1542" cy="137"/>
          </a:xfrm>
        </p:grpSpPr>
        <p:sp>
          <p:nvSpPr>
            <p:cNvPr id="7186" name="Freeform 12">
              <a:extLst>
                <a:ext uri="{FF2B5EF4-FFF2-40B4-BE49-F238E27FC236}">
                  <a16:creationId xmlns:a16="http://schemas.microsoft.com/office/drawing/2014/main" id="{0646B550-F6CE-480B-9FAD-433EC7D0B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3285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7" name="Freeform 14">
              <a:extLst>
                <a:ext uri="{FF2B5EF4-FFF2-40B4-BE49-F238E27FC236}">
                  <a16:creationId xmlns:a16="http://schemas.microsoft.com/office/drawing/2014/main" id="{C961666B-A723-4160-9A3B-AF5177F8F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5" y="3285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8" name="Freeform 15">
              <a:extLst>
                <a:ext uri="{FF2B5EF4-FFF2-40B4-BE49-F238E27FC236}">
                  <a16:creationId xmlns:a16="http://schemas.microsoft.com/office/drawing/2014/main" id="{1A8B7692-9968-49BC-AE97-12ED05E0F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" y="3285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9" name="Line 16">
              <a:extLst>
                <a:ext uri="{FF2B5EF4-FFF2-40B4-BE49-F238E27FC236}">
                  <a16:creationId xmlns:a16="http://schemas.microsoft.com/office/drawing/2014/main" id="{3441E370-13DF-4856-9D09-A8A67ABCC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33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0" name="Line 17">
              <a:extLst>
                <a:ext uri="{FF2B5EF4-FFF2-40B4-BE49-F238E27FC236}">
                  <a16:creationId xmlns:a16="http://schemas.microsoft.com/office/drawing/2014/main" id="{599D9A0B-8F70-4185-812D-4E53C9F76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33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26">
            <a:extLst>
              <a:ext uri="{FF2B5EF4-FFF2-40B4-BE49-F238E27FC236}">
                <a16:creationId xmlns:a16="http://schemas.microsoft.com/office/drawing/2014/main" id="{99A6F973-F31C-46C2-9A88-A48E996BF8F7}"/>
              </a:ext>
            </a:extLst>
          </p:cNvPr>
          <p:cNvGrpSpPr>
            <a:grpSpLocks/>
          </p:cNvGrpSpPr>
          <p:nvPr/>
        </p:nvGrpSpPr>
        <p:grpSpPr bwMode="auto">
          <a:xfrm>
            <a:off x="7577695" y="2320542"/>
            <a:ext cx="2159001" cy="1422885"/>
            <a:chOff x="3470" y="3203"/>
            <a:chExt cx="770" cy="590"/>
          </a:xfrm>
        </p:grpSpPr>
        <p:sp>
          <p:nvSpPr>
            <p:cNvPr id="7179" name="Freeform 18">
              <a:extLst>
                <a:ext uri="{FF2B5EF4-FFF2-40B4-BE49-F238E27FC236}">
                  <a16:creationId xmlns:a16="http://schemas.microsoft.com/office/drawing/2014/main" id="{5205C4A6-38B3-45DC-9B80-91D32DD4F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3203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0" name="Freeform 19">
              <a:extLst>
                <a:ext uri="{FF2B5EF4-FFF2-40B4-BE49-F238E27FC236}">
                  <a16:creationId xmlns:a16="http://schemas.microsoft.com/office/drawing/2014/main" id="{F1D8C14F-DF17-4DB0-BC57-FF6AFF5DA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3429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1" name="Freeform 20">
              <a:extLst>
                <a:ext uri="{FF2B5EF4-FFF2-40B4-BE49-F238E27FC236}">
                  <a16:creationId xmlns:a16="http://schemas.microsoft.com/office/drawing/2014/main" id="{D0B2B09C-913B-49A4-B2A7-12C970AB6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3656"/>
              <a:ext cx="318" cy="137"/>
            </a:xfrm>
            <a:custGeom>
              <a:avLst/>
              <a:gdLst>
                <a:gd name="T0" fmla="*/ 0 w 1860"/>
                <a:gd name="T1" fmla="*/ 136 h 318"/>
                <a:gd name="T2" fmla="*/ 272 w 1860"/>
                <a:gd name="T3" fmla="*/ 136 h 318"/>
                <a:gd name="T4" fmla="*/ 454 w 1860"/>
                <a:gd name="T5" fmla="*/ 0 h 318"/>
                <a:gd name="T6" fmla="*/ 635 w 1860"/>
                <a:gd name="T7" fmla="*/ 318 h 318"/>
                <a:gd name="T8" fmla="*/ 862 w 1860"/>
                <a:gd name="T9" fmla="*/ 0 h 318"/>
                <a:gd name="T10" fmla="*/ 1089 w 1860"/>
                <a:gd name="T11" fmla="*/ 318 h 318"/>
                <a:gd name="T12" fmla="*/ 1315 w 1860"/>
                <a:gd name="T13" fmla="*/ 0 h 318"/>
                <a:gd name="T14" fmla="*/ 1497 w 1860"/>
                <a:gd name="T15" fmla="*/ 318 h 318"/>
                <a:gd name="T16" fmla="*/ 1633 w 1860"/>
                <a:gd name="T17" fmla="*/ 136 h 318"/>
                <a:gd name="T18" fmla="*/ 1860 w 1860"/>
                <a:gd name="T19" fmla="*/ 136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60" h="318">
                  <a:moveTo>
                    <a:pt x="0" y="136"/>
                  </a:moveTo>
                  <a:lnTo>
                    <a:pt x="272" y="136"/>
                  </a:lnTo>
                  <a:lnTo>
                    <a:pt x="454" y="0"/>
                  </a:lnTo>
                  <a:lnTo>
                    <a:pt x="635" y="318"/>
                  </a:lnTo>
                  <a:lnTo>
                    <a:pt x="862" y="0"/>
                  </a:lnTo>
                  <a:lnTo>
                    <a:pt x="1089" y="318"/>
                  </a:lnTo>
                  <a:lnTo>
                    <a:pt x="1315" y="0"/>
                  </a:lnTo>
                  <a:lnTo>
                    <a:pt x="1497" y="318"/>
                  </a:lnTo>
                  <a:lnTo>
                    <a:pt x="1633" y="136"/>
                  </a:lnTo>
                  <a:lnTo>
                    <a:pt x="1860" y="13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2" name="Line 21">
              <a:extLst>
                <a:ext uri="{FF2B5EF4-FFF2-40B4-BE49-F238E27FC236}">
                  <a16:creationId xmlns:a16="http://schemas.microsoft.com/office/drawing/2014/main" id="{B93E797E-312F-45C6-8CDC-9F3B161A2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24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3" name="Line 22">
              <a:extLst>
                <a:ext uri="{FF2B5EF4-FFF2-40B4-BE49-F238E27FC236}">
                  <a16:creationId xmlns:a16="http://schemas.microsoft.com/office/drawing/2014/main" id="{8D8DC72E-7DF6-4A14-948E-AD4BFF3D3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324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4" name="Line 23">
              <a:extLst>
                <a:ext uri="{FF2B5EF4-FFF2-40B4-BE49-F238E27FC236}">
                  <a16:creationId xmlns:a16="http://schemas.microsoft.com/office/drawing/2014/main" id="{1FAD3F64-8B74-4785-9B67-F22D0B310A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0" y="3484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5" name="Line 24">
              <a:extLst>
                <a:ext uri="{FF2B5EF4-FFF2-40B4-BE49-F238E27FC236}">
                  <a16:creationId xmlns:a16="http://schemas.microsoft.com/office/drawing/2014/main" id="{DA71CD54-1A07-4000-80D6-3B9A67B22E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4" y="3484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8C0ACE70-6E76-4940-936E-C0392BDE6B6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9EA127D7-9D5E-4C56-BBA2-9ED8323465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4" grpId="0"/>
      <p:bldP spid="48135" grpId="0"/>
      <p:bldP spid="48136" grpId="0"/>
      <p:bldP spid="48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do de imagem para ponte de wheatstone">
            <a:extLst>
              <a:ext uri="{FF2B5EF4-FFF2-40B4-BE49-F238E27FC236}">
                <a16:creationId xmlns:a16="http://schemas.microsoft.com/office/drawing/2014/main" id="{1C016A56-3F2D-407C-A6D9-504BECB390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/>
          <a:stretch/>
        </p:blipFill>
        <p:spPr bwMode="auto">
          <a:xfrm>
            <a:off x="2027582" y="0"/>
            <a:ext cx="81368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6AF233D-E079-41C2-B168-7389A7B59C3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001F9D4-BAF0-49C4-B8ED-962294848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112005D-1400-44E6-A225-F2932E98973D}"/>
              </a:ext>
            </a:extLst>
          </p:cNvPr>
          <p:cNvSpPr/>
          <p:nvPr/>
        </p:nvSpPr>
        <p:spPr>
          <a:xfrm>
            <a:off x="8216348" y="516835"/>
            <a:ext cx="940904" cy="781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78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>
            <a:extLst>
              <a:ext uri="{FF2B5EF4-FFF2-40B4-BE49-F238E27FC236}">
                <a16:creationId xmlns:a16="http://schemas.microsoft.com/office/drawing/2014/main" id="{EA3BE177-6ADD-40C8-B905-E973801FA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66" y="226915"/>
            <a:ext cx="712887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800" dirty="0">
                <a:solidFill>
                  <a:srgbClr val="FF0000"/>
                </a:solidFill>
                <a:latin typeface="Algerian" panose="04020705040A02060702" pitchFamily="82" charset="0"/>
              </a:rPr>
              <a:t>GERADORES DE ELETRICIDADE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42EAB9C3-8F98-43EE-9874-8742FD74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25538"/>
            <a:ext cx="89646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b="1" i="1"/>
              <a:t>Transformam certo tipo de energia em energia elétrica</a:t>
            </a:r>
          </a:p>
        </p:txBody>
      </p:sp>
      <p:sp>
        <p:nvSpPr>
          <p:cNvPr id="43014" name="Oval 6">
            <a:extLst>
              <a:ext uri="{FF2B5EF4-FFF2-40B4-BE49-F238E27FC236}">
                <a16:creationId xmlns:a16="http://schemas.microsoft.com/office/drawing/2014/main" id="{EC5F1858-2CF6-4A78-B13C-DBB246672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2924176"/>
            <a:ext cx="2089150" cy="20177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015" name="AutoShape 7">
            <a:extLst>
              <a:ext uri="{FF2B5EF4-FFF2-40B4-BE49-F238E27FC236}">
                <a16:creationId xmlns:a16="http://schemas.microsoft.com/office/drawing/2014/main" id="{50A6688B-B7BE-4EBC-9DF4-5E9532297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3416301"/>
            <a:ext cx="2447925" cy="1008063"/>
          </a:xfrm>
          <a:prstGeom prst="rightArrow">
            <a:avLst>
              <a:gd name="adj1" fmla="val 50000"/>
              <a:gd name="adj2" fmla="val 607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016" name="AutoShape 8">
            <a:extLst>
              <a:ext uri="{FF2B5EF4-FFF2-40B4-BE49-F238E27FC236}">
                <a16:creationId xmlns:a16="http://schemas.microsoft.com/office/drawing/2014/main" id="{1089DB0A-E9DD-4DA1-BADB-2129946045AA}"/>
              </a:ext>
            </a:extLst>
          </p:cNvPr>
          <p:cNvSpPr>
            <a:spLocks noChangeArrowheads="1"/>
          </p:cNvSpPr>
          <p:nvPr/>
        </p:nvSpPr>
        <p:spPr bwMode="auto">
          <a:xfrm rot="20120084">
            <a:off x="6456364" y="2565400"/>
            <a:ext cx="2232025" cy="1150938"/>
          </a:xfrm>
          <a:prstGeom prst="rightArrow">
            <a:avLst>
              <a:gd name="adj1" fmla="val 50000"/>
              <a:gd name="adj2" fmla="val 484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017" name="AutoShape 9">
            <a:extLst>
              <a:ext uri="{FF2B5EF4-FFF2-40B4-BE49-F238E27FC236}">
                <a16:creationId xmlns:a16="http://schemas.microsoft.com/office/drawing/2014/main" id="{553F9C15-03DA-487F-A154-4851BD29CB0F}"/>
              </a:ext>
            </a:extLst>
          </p:cNvPr>
          <p:cNvSpPr>
            <a:spLocks noChangeArrowheads="1"/>
          </p:cNvSpPr>
          <p:nvPr/>
        </p:nvSpPr>
        <p:spPr bwMode="auto">
          <a:xfrm rot="1505015">
            <a:off x="6456364" y="4076701"/>
            <a:ext cx="2232025" cy="1152525"/>
          </a:xfrm>
          <a:prstGeom prst="rightArrow">
            <a:avLst>
              <a:gd name="adj1" fmla="val 50000"/>
              <a:gd name="adj2" fmla="val 4841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018" name="Text Box 10">
            <a:extLst>
              <a:ext uri="{FF2B5EF4-FFF2-40B4-BE49-F238E27FC236}">
                <a16:creationId xmlns:a16="http://schemas.microsoft.com/office/drawing/2014/main" id="{A9405D67-3827-4FE5-AD6A-765A52D47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3692526"/>
            <a:ext cx="149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TOTAL   (</a:t>
            </a:r>
            <a:r>
              <a:rPr lang="pt-BR" altLang="pt-BR" sz="2400">
                <a:solidFill>
                  <a:srgbClr val="FF0000"/>
                </a:solidFill>
              </a:rPr>
              <a:t>E</a:t>
            </a:r>
            <a:r>
              <a:rPr lang="pt-BR" altLang="pt-BR" sz="2400"/>
              <a:t>)</a:t>
            </a:r>
          </a:p>
        </p:txBody>
      </p:sp>
      <p:sp>
        <p:nvSpPr>
          <p:cNvPr id="43020" name="Text Box 12">
            <a:extLst>
              <a:ext uri="{FF2B5EF4-FFF2-40B4-BE49-F238E27FC236}">
                <a16:creationId xmlns:a16="http://schemas.microsoft.com/office/drawing/2014/main" id="{E562B20C-A93D-49CA-A29B-3CF34D84A74C}"/>
              </a:ext>
            </a:extLst>
          </p:cNvPr>
          <p:cNvSpPr txBox="1">
            <a:spLocks noChangeArrowheads="1"/>
          </p:cNvSpPr>
          <p:nvPr/>
        </p:nvSpPr>
        <p:spPr bwMode="auto">
          <a:xfrm rot="20012943">
            <a:off x="6616336" y="3066407"/>
            <a:ext cx="1191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ÚTIL (</a:t>
            </a:r>
            <a:r>
              <a:rPr lang="pt-BR" altLang="pt-BR" sz="2400">
                <a:solidFill>
                  <a:srgbClr val="FF0000"/>
                </a:solidFill>
              </a:rPr>
              <a:t>U</a:t>
            </a:r>
            <a:r>
              <a:rPr lang="pt-BR" altLang="pt-BR" sz="2400"/>
              <a:t>)</a:t>
            </a:r>
          </a:p>
        </p:txBody>
      </p:sp>
      <p:sp>
        <p:nvSpPr>
          <p:cNvPr id="43021" name="Text Box 13">
            <a:extLst>
              <a:ext uri="{FF2B5EF4-FFF2-40B4-BE49-F238E27FC236}">
                <a16:creationId xmlns:a16="http://schemas.microsoft.com/office/drawing/2014/main" id="{D07F79BB-8211-42F3-816A-9B99E4EB44E0}"/>
              </a:ext>
            </a:extLst>
          </p:cNvPr>
          <p:cNvSpPr txBox="1">
            <a:spLocks noChangeArrowheads="1"/>
          </p:cNvSpPr>
          <p:nvPr/>
        </p:nvSpPr>
        <p:spPr bwMode="auto">
          <a:xfrm rot="1476510">
            <a:off x="6538999" y="4377682"/>
            <a:ext cx="1965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DISSIPADA (</a:t>
            </a:r>
            <a:r>
              <a:rPr lang="pt-BR" altLang="pt-BR" sz="2400">
                <a:solidFill>
                  <a:srgbClr val="FF0000"/>
                </a:solidFill>
              </a:rPr>
              <a:t>r.i</a:t>
            </a:r>
            <a:r>
              <a:rPr lang="pt-BR" altLang="pt-BR" sz="2400"/>
              <a:t>)</a:t>
            </a:r>
          </a:p>
        </p:txBody>
      </p:sp>
      <p:sp>
        <p:nvSpPr>
          <p:cNvPr id="43022" name="Text Box 14">
            <a:extLst>
              <a:ext uri="{FF2B5EF4-FFF2-40B4-BE49-F238E27FC236}">
                <a16:creationId xmlns:a16="http://schemas.microsoft.com/office/drawing/2014/main" id="{9E32F947-8A03-41DE-A069-350883F26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68776"/>
            <a:ext cx="1084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Mecânica</a:t>
            </a:r>
          </a:p>
          <a:p>
            <a:r>
              <a:rPr lang="pt-BR" altLang="pt-BR"/>
              <a:t>Química</a:t>
            </a:r>
          </a:p>
          <a:p>
            <a:r>
              <a:rPr lang="pt-BR" altLang="pt-BR"/>
              <a:t>Térmica</a:t>
            </a:r>
          </a:p>
          <a:p>
            <a:r>
              <a:rPr lang="pt-BR" altLang="pt-BR"/>
              <a:t>Etc.</a:t>
            </a:r>
          </a:p>
        </p:txBody>
      </p:sp>
      <p:sp>
        <p:nvSpPr>
          <p:cNvPr id="43023" name="Text Box 15">
            <a:extLst>
              <a:ext uri="{FF2B5EF4-FFF2-40B4-BE49-F238E27FC236}">
                <a16:creationId xmlns:a16="http://schemas.microsoft.com/office/drawing/2014/main" id="{6E369DCC-959A-4CBE-B99A-E816EE924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1" y="2366964"/>
            <a:ext cx="1182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Elétrica </a:t>
            </a:r>
          </a:p>
        </p:txBody>
      </p:sp>
      <p:sp>
        <p:nvSpPr>
          <p:cNvPr id="43024" name="Text Box 16">
            <a:extLst>
              <a:ext uri="{FF2B5EF4-FFF2-40B4-BE49-F238E27FC236}">
                <a16:creationId xmlns:a16="http://schemas.microsoft.com/office/drawing/2014/main" id="{340E18D5-50E0-4AC2-B937-AAE07AFE6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1" y="4887914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Calor </a:t>
            </a:r>
          </a:p>
        </p:txBody>
      </p:sp>
      <p:sp>
        <p:nvSpPr>
          <p:cNvPr id="43025" name="Text Box 17">
            <a:extLst>
              <a:ext uri="{FF2B5EF4-FFF2-40B4-BE49-F238E27FC236}">
                <a16:creationId xmlns:a16="http://schemas.microsoft.com/office/drawing/2014/main" id="{33A668B5-D318-4070-BC09-9381887C9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5805488"/>
            <a:ext cx="19458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b="1" dirty="0">
                <a:solidFill>
                  <a:srgbClr val="FF0000"/>
                </a:solidFill>
              </a:rPr>
              <a:t>U = E – </a:t>
            </a:r>
            <a:r>
              <a:rPr lang="pt-BR" altLang="pt-BR" sz="3600" b="1" dirty="0" err="1">
                <a:solidFill>
                  <a:srgbClr val="FF0000"/>
                </a:solidFill>
              </a:rPr>
              <a:t>r.i</a:t>
            </a:r>
            <a:endParaRPr lang="pt-BR" altLang="pt-BR" sz="3600" b="1" dirty="0">
              <a:solidFill>
                <a:srgbClr val="FF000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006F837-F55A-4635-AFA9-B1213AADADD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7837374C-B36A-491A-819D-BCFFEDD8B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animBg="1"/>
      <p:bldP spid="43015" grpId="0" animBg="1"/>
      <p:bldP spid="43016" grpId="0" animBg="1"/>
      <p:bldP spid="43017" grpId="0" animBg="1"/>
      <p:bldP spid="43018" grpId="0"/>
      <p:bldP spid="43020" grpId="0"/>
      <p:bldP spid="43021" grpId="0"/>
      <p:bldP spid="43022" grpId="0"/>
      <p:bldP spid="43023" grpId="0"/>
      <p:bldP spid="43024" grpId="0"/>
      <p:bldP spid="430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id="{D7B0EE77-1CD0-46B2-8588-0FC39A907BE9}"/>
              </a:ext>
            </a:extLst>
          </p:cNvPr>
          <p:cNvGrpSpPr>
            <a:grpSpLocks/>
          </p:cNvGrpSpPr>
          <p:nvPr/>
        </p:nvGrpSpPr>
        <p:grpSpPr bwMode="auto">
          <a:xfrm>
            <a:off x="407989" y="249307"/>
            <a:ext cx="4652963" cy="3471863"/>
            <a:chOff x="191" y="357"/>
            <a:chExt cx="2931" cy="2187"/>
          </a:xfrm>
        </p:grpSpPr>
        <p:sp>
          <p:nvSpPr>
            <p:cNvPr id="9232" name="Line 4">
              <a:extLst>
                <a:ext uri="{FF2B5EF4-FFF2-40B4-BE49-F238E27FC236}">
                  <a16:creationId xmlns:a16="http://schemas.microsoft.com/office/drawing/2014/main" id="{1252CD09-E062-4C92-B46E-2D85BB0E81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618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9233" name="Line 5">
              <a:extLst>
                <a:ext uri="{FF2B5EF4-FFF2-40B4-BE49-F238E27FC236}">
                  <a16:creationId xmlns:a16="http://schemas.microsoft.com/office/drawing/2014/main" id="{220DE36C-2C8E-4611-9CA4-6FA7DE182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2296"/>
              <a:ext cx="18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9234" name="Text Box 6">
              <a:extLst>
                <a:ext uri="{FF2B5EF4-FFF2-40B4-BE49-F238E27FC236}">
                  <a16:creationId xmlns:a16="http://schemas.microsoft.com/office/drawing/2014/main" id="{A64766A8-3814-4F21-9688-49B48BDF8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" y="357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ddp</a:t>
              </a:r>
            </a:p>
          </p:txBody>
        </p:sp>
        <p:sp>
          <p:nvSpPr>
            <p:cNvPr id="9235" name="Text Box 7">
              <a:extLst>
                <a:ext uri="{FF2B5EF4-FFF2-40B4-BE49-F238E27FC236}">
                  <a16:creationId xmlns:a16="http://schemas.microsoft.com/office/drawing/2014/main" id="{D1F568B0-2828-45F1-AD7C-2C46F409C2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3" y="2126"/>
              <a:ext cx="7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corrente</a:t>
              </a:r>
            </a:p>
          </p:txBody>
        </p:sp>
        <p:sp>
          <p:nvSpPr>
            <p:cNvPr id="9236" name="Line 8">
              <a:extLst>
                <a:ext uri="{FF2B5EF4-FFF2-40B4-BE49-F238E27FC236}">
                  <a16:creationId xmlns:a16="http://schemas.microsoft.com/office/drawing/2014/main" id="{4A14A271-C047-4D71-9FA3-A96432117C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071"/>
              <a:ext cx="1270" cy="122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b="1"/>
            </a:p>
          </p:txBody>
        </p:sp>
        <p:sp>
          <p:nvSpPr>
            <p:cNvPr id="9237" name="Text Box 9">
              <a:extLst>
                <a:ext uri="{FF2B5EF4-FFF2-40B4-BE49-F238E27FC236}">
                  <a16:creationId xmlns:a16="http://schemas.microsoft.com/office/drawing/2014/main" id="{F4F16F9C-8852-46C5-A086-F33E2A63F9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" y="902"/>
              <a:ext cx="2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E</a:t>
              </a:r>
            </a:p>
          </p:txBody>
        </p:sp>
        <p:sp>
          <p:nvSpPr>
            <p:cNvPr id="9238" name="Text Box 10">
              <a:extLst>
                <a:ext uri="{FF2B5EF4-FFF2-40B4-BE49-F238E27FC236}">
                  <a16:creationId xmlns:a16="http://schemas.microsoft.com/office/drawing/2014/main" id="{4F863ED3-EC68-4E88-ABA0-298F97F8C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" y="2253"/>
              <a:ext cx="2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 sz="2400" b="1"/>
                <a:t>i</a:t>
              </a:r>
              <a:r>
                <a:rPr lang="pt-BR" altLang="pt-BR" sz="2400" b="1" baseline="-25000"/>
                <a:t>cc</a:t>
              </a:r>
              <a:endParaRPr lang="pt-BR" altLang="pt-BR" sz="2400" b="1"/>
            </a:p>
          </p:txBody>
        </p:sp>
      </p:grpSp>
      <p:grpSp>
        <p:nvGrpSpPr>
          <p:cNvPr id="3" name="Group 19">
            <a:extLst>
              <a:ext uri="{FF2B5EF4-FFF2-40B4-BE49-F238E27FC236}">
                <a16:creationId xmlns:a16="http://schemas.microsoft.com/office/drawing/2014/main" id="{BD06E67B-72C6-47E0-85DD-B99D4B600EC2}"/>
              </a:ext>
            </a:extLst>
          </p:cNvPr>
          <p:cNvGrpSpPr>
            <a:grpSpLocks/>
          </p:cNvGrpSpPr>
          <p:nvPr/>
        </p:nvGrpSpPr>
        <p:grpSpPr bwMode="auto">
          <a:xfrm>
            <a:off x="4187823" y="1465333"/>
            <a:ext cx="2663825" cy="974725"/>
            <a:chOff x="1610" y="267"/>
            <a:chExt cx="1678" cy="614"/>
          </a:xfrm>
        </p:grpSpPr>
        <p:sp>
          <p:nvSpPr>
            <p:cNvPr id="9224" name="Line 11">
              <a:extLst>
                <a:ext uri="{FF2B5EF4-FFF2-40B4-BE49-F238E27FC236}">
                  <a16:creationId xmlns:a16="http://schemas.microsoft.com/office/drawing/2014/main" id="{6E5F03F6-1735-4D0D-8741-233D0C978D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527"/>
              <a:ext cx="10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5" name="Line 12">
              <a:extLst>
                <a:ext uri="{FF2B5EF4-FFF2-40B4-BE49-F238E27FC236}">
                  <a16:creationId xmlns:a16="http://schemas.microsoft.com/office/drawing/2014/main" id="{7C8CE7F5-563C-470E-9FEC-D8BE22E09B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6" name="Line 13">
              <a:extLst>
                <a:ext uri="{FF2B5EF4-FFF2-40B4-BE49-F238E27FC236}">
                  <a16:creationId xmlns:a16="http://schemas.microsoft.com/office/drawing/2014/main" id="{C9023726-48A4-4993-BF56-6627744416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436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7" name="Line 14">
              <a:extLst>
                <a:ext uri="{FF2B5EF4-FFF2-40B4-BE49-F238E27FC236}">
                  <a16:creationId xmlns:a16="http://schemas.microsoft.com/office/drawing/2014/main" id="{62887CA3-B7BE-4B6A-8C68-F69D08310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527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8" name="Line 15">
              <a:extLst>
                <a:ext uri="{FF2B5EF4-FFF2-40B4-BE49-F238E27FC236}">
                  <a16:creationId xmlns:a16="http://schemas.microsoft.com/office/drawing/2014/main" id="{64FF200B-2E55-4FB0-A78B-E648B8462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36" y="436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9" name="Text Box 16">
              <a:extLst>
                <a:ext uri="{FF2B5EF4-FFF2-40B4-BE49-F238E27FC236}">
                  <a16:creationId xmlns:a16="http://schemas.microsoft.com/office/drawing/2014/main" id="{8F17B6DA-98BA-40C3-9BE6-00E24BF65D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267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i</a:t>
              </a:r>
            </a:p>
          </p:txBody>
        </p:sp>
        <p:sp>
          <p:nvSpPr>
            <p:cNvPr id="9230" name="Text Box 17">
              <a:extLst>
                <a:ext uri="{FF2B5EF4-FFF2-40B4-BE49-F238E27FC236}">
                  <a16:creationId xmlns:a16="http://schemas.microsoft.com/office/drawing/2014/main" id="{44E0C28E-01B1-4A73-880D-101C5A606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4" y="648"/>
              <a:ext cx="18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+</a:t>
              </a:r>
            </a:p>
          </p:txBody>
        </p:sp>
        <p:sp>
          <p:nvSpPr>
            <p:cNvPr id="9231" name="Text Box 18">
              <a:extLst>
                <a:ext uri="{FF2B5EF4-FFF2-40B4-BE49-F238E27FC236}">
                  <a16:creationId xmlns:a16="http://schemas.microsoft.com/office/drawing/2014/main" id="{07D69115-7B25-457B-83D6-0ED67BEDA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" y="531"/>
              <a:ext cx="1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/>
                <a:t>-</a:t>
              </a:r>
            </a:p>
          </p:txBody>
        </p:sp>
      </p:grpSp>
      <p:sp>
        <p:nvSpPr>
          <p:cNvPr id="44053" name="Text Box 21">
            <a:extLst>
              <a:ext uri="{FF2B5EF4-FFF2-40B4-BE49-F238E27FC236}">
                <a16:creationId xmlns:a16="http://schemas.microsoft.com/office/drawing/2014/main" id="{09C0F215-5DB7-4234-8C01-5AF584CD3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597" y="3587821"/>
            <a:ext cx="387227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 dirty="0"/>
              <a:t>P</a:t>
            </a:r>
            <a:r>
              <a:rPr lang="pt-BR" altLang="pt-BR" sz="2400" baseline="-25000" dirty="0"/>
              <a:t>U </a:t>
            </a:r>
            <a:r>
              <a:rPr lang="pt-BR" altLang="pt-BR" sz="2400" dirty="0"/>
              <a:t>= potência útil</a:t>
            </a:r>
          </a:p>
          <a:p>
            <a:r>
              <a:rPr lang="pt-BR" altLang="pt-BR" sz="2400" dirty="0"/>
              <a:t>P</a:t>
            </a:r>
            <a:r>
              <a:rPr lang="pt-BR" altLang="pt-BR" sz="2400" baseline="-25000" dirty="0"/>
              <a:t>T</a:t>
            </a:r>
            <a:r>
              <a:rPr lang="pt-BR" altLang="pt-BR" sz="2400" dirty="0"/>
              <a:t> = potência total</a:t>
            </a:r>
          </a:p>
          <a:p>
            <a:r>
              <a:rPr lang="pt-BR" altLang="pt-BR" sz="2400" dirty="0" err="1"/>
              <a:t>P</a:t>
            </a:r>
            <a:r>
              <a:rPr lang="pt-BR" altLang="pt-BR" sz="2400" baseline="-25000" dirty="0" err="1"/>
              <a:t>d</a:t>
            </a:r>
            <a:r>
              <a:rPr lang="pt-BR" altLang="pt-BR" sz="2400" dirty="0"/>
              <a:t> =potência dissipada</a:t>
            </a:r>
          </a:p>
          <a:p>
            <a:r>
              <a:rPr lang="pt-BR" altLang="pt-BR" sz="2400" baseline="-25000" dirty="0" err="1"/>
              <a:t>icc</a:t>
            </a:r>
            <a:r>
              <a:rPr lang="pt-BR" altLang="pt-BR" sz="2400" dirty="0"/>
              <a:t> = corrente de curto circuito</a:t>
            </a:r>
          </a:p>
          <a:p>
            <a:r>
              <a:rPr lang="pt-BR" altLang="pt-BR" sz="2400" dirty="0"/>
              <a:t>E = força eletromotriz</a:t>
            </a:r>
          </a:p>
          <a:p>
            <a:r>
              <a:rPr lang="pt-BR" altLang="pt-BR" sz="2400" dirty="0"/>
              <a:t>r = resistência interna</a:t>
            </a:r>
          </a:p>
          <a:p>
            <a:r>
              <a:rPr lang="pt-BR" altLang="pt-BR" sz="2400" dirty="0"/>
              <a:t>n = rendimento</a:t>
            </a:r>
          </a:p>
        </p:txBody>
      </p:sp>
      <p:sp>
        <p:nvSpPr>
          <p:cNvPr id="44054" name="Text Box 22">
            <a:extLst>
              <a:ext uri="{FF2B5EF4-FFF2-40B4-BE49-F238E27FC236}">
                <a16:creationId xmlns:a16="http://schemas.microsoft.com/office/drawing/2014/main" id="{4378D840-FA0E-44B8-84B0-89B3A2809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0903" y="311875"/>
            <a:ext cx="156953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dirty="0"/>
              <a:t>P</a:t>
            </a:r>
            <a:r>
              <a:rPr lang="pt-BR" altLang="pt-BR" sz="3600" baseline="-25000" dirty="0"/>
              <a:t>U</a:t>
            </a:r>
            <a:r>
              <a:rPr lang="pt-BR" altLang="pt-BR" sz="3600" dirty="0"/>
              <a:t> = </a:t>
            </a:r>
            <a:r>
              <a:rPr lang="pt-BR" altLang="pt-BR" sz="3600" dirty="0" err="1"/>
              <a:t>U.i</a:t>
            </a:r>
            <a:endParaRPr lang="pt-BR" altLang="pt-BR" sz="3600" dirty="0"/>
          </a:p>
          <a:p>
            <a:r>
              <a:rPr lang="pt-BR" altLang="pt-BR" sz="3600" dirty="0"/>
              <a:t>P</a:t>
            </a:r>
            <a:r>
              <a:rPr lang="pt-BR" altLang="pt-BR" sz="3600" baseline="-25000" dirty="0"/>
              <a:t>T</a:t>
            </a:r>
            <a:r>
              <a:rPr lang="pt-BR" altLang="pt-BR" sz="3600" dirty="0"/>
              <a:t> = </a:t>
            </a:r>
            <a:r>
              <a:rPr lang="pt-BR" altLang="pt-BR" sz="3600" dirty="0" err="1"/>
              <a:t>E.i</a:t>
            </a:r>
            <a:endParaRPr lang="pt-BR" altLang="pt-BR" sz="3600" dirty="0"/>
          </a:p>
          <a:p>
            <a:r>
              <a:rPr lang="pt-BR" altLang="pt-BR" sz="3600" dirty="0" err="1"/>
              <a:t>P</a:t>
            </a:r>
            <a:r>
              <a:rPr lang="pt-BR" altLang="pt-BR" sz="3600" baseline="-25000" dirty="0" err="1"/>
              <a:t>d</a:t>
            </a:r>
            <a:r>
              <a:rPr lang="pt-BR" altLang="pt-BR" sz="3600" dirty="0"/>
              <a:t> = r.i</a:t>
            </a:r>
            <a:r>
              <a:rPr lang="pt-BR" altLang="pt-BR" sz="3600" baseline="30000" dirty="0"/>
              <a:t>2</a:t>
            </a:r>
            <a:endParaRPr lang="pt-BR" altLang="pt-BR" sz="3600" dirty="0"/>
          </a:p>
        </p:txBody>
      </p:sp>
      <p:graphicFrame>
        <p:nvGraphicFramePr>
          <p:cNvPr id="44055" name="Object 23">
            <a:extLst>
              <a:ext uri="{FF2B5EF4-FFF2-40B4-BE49-F238E27FC236}">
                <a16:creationId xmlns:a16="http://schemas.microsoft.com/office/drawing/2014/main" id="{3DD38EAF-CA8E-4B8A-8587-8CD87A8CB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468836"/>
              </p:ext>
            </p:extLst>
          </p:nvPr>
        </p:nvGraphicFramePr>
        <p:xfrm>
          <a:off x="9618268" y="2309997"/>
          <a:ext cx="12255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431613" imgH="393529" progId="Equation.3">
                  <p:embed/>
                </p:oleObj>
              </mc:Choice>
              <mc:Fallback>
                <p:oleObj name="Equation" r:id="rId3" imgW="431613" imgH="393529" progId="Equation.3">
                  <p:embed/>
                  <p:pic>
                    <p:nvPicPr>
                      <p:cNvPr id="44055" name="Object 23">
                        <a:extLst>
                          <a:ext uri="{FF2B5EF4-FFF2-40B4-BE49-F238E27FC236}">
                            <a16:creationId xmlns:a16="http://schemas.microsoft.com/office/drawing/2014/main" id="{3DD38EAF-CA8E-4B8A-8587-8CD87A8CB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8268" y="2309997"/>
                        <a:ext cx="122555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6" name="Object 24">
            <a:extLst>
              <a:ext uri="{FF2B5EF4-FFF2-40B4-BE49-F238E27FC236}">
                <a16:creationId xmlns:a16="http://schemas.microsoft.com/office/drawing/2014/main" id="{90055A96-4604-4995-8AD7-B1BD26B2A0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564781"/>
              </p:ext>
            </p:extLst>
          </p:nvPr>
        </p:nvGraphicFramePr>
        <p:xfrm>
          <a:off x="9733213" y="3721170"/>
          <a:ext cx="1204912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393529" imgH="393529" progId="Equation.3">
                  <p:embed/>
                </p:oleObj>
              </mc:Choice>
              <mc:Fallback>
                <p:oleObj name="Equation" r:id="rId5" imgW="393529" imgH="393529" progId="Equation.3">
                  <p:embed/>
                  <p:pic>
                    <p:nvPicPr>
                      <p:cNvPr id="44056" name="Object 24">
                        <a:extLst>
                          <a:ext uri="{FF2B5EF4-FFF2-40B4-BE49-F238E27FC236}">
                            <a16:creationId xmlns:a16="http://schemas.microsoft.com/office/drawing/2014/main" id="{90055A96-4604-4995-8AD7-B1BD26B2A0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3213" y="3721170"/>
                        <a:ext cx="1204912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aixaDeTexto 22">
            <a:extLst>
              <a:ext uri="{FF2B5EF4-FFF2-40B4-BE49-F238E27FC236}">
                <a16:creationId xmlns:a16="http://schemas.microsoft.com/office/drawing/2014/main" id="{66ABA378-2540-4C45-980C-CBFD16C838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B11778DE-01E0-4187-880C-D402EAB448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20FC745B-098F-472C-B4F4-7C56B25B285B}"/>
              </a:ext>
            </a:extLst>
          </p:cNvPr>
          <p:cNvSpPr txBox="1"/>
          <p:nvPr/>
        </p:nvSpPr>
        <p:spPr>
          <a:xfrm>
            <a:off x="3583597" y="184607"/>
            <a:ext cx="32113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>
                <a:solidFill>
                  <a:srgbClr val="FF0000"/>
                </a:solidFill>
                <a:latin typeface="Broadway" panose="04040905080B02020502" pitchFamily="82" charset="0"/>
              </a:rPr>
              <a:t>U = E – </a:t>
            </a:r>
            <a:r>
              <a:rPr lang="pt-BR" sz="4800" dirty="0" err="1">
                <a:solidFill>
                  <a:srgbClr val="FF0000"/>
                </a:solidFill>
                <a:latin typeface="Broadway" panose="04040905080B02020502" pitchFamily="82" charset="0"/>
              </a:rPr>
              <a:t>r.i</a:t>
            </a:r>
            <a:endParaRPr lang="pt-BR" sz="4800" dirty="0">
              <a:solidFill>
                <a:srgbClr val="FF0000"/>
              </a:solidFill>
              <a:latin typeface="Broadway" panose="04040905080B020205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3" grpId="0"/>
      <p:bldP spid="440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>
            <a:extLst>
              <a:ext uri="{FF2B5EF4-FFF2-40B4-BE49-F238E27FC236}">
                <a16:creationId xmlns:a16="http://schemas.microsoft.com/office/drawing/2014/main" id="{ABB6969F-82CA-4528-84F3-0996136FD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94" y="189966"/>
            <a:ext cx="729077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800" dirty="0">
                <a:solidFill>
                  <a:srgbClr val="FF0000"/>
                </a:solidFill>
                <a:latin typeface="Algerian" panose="04020705040A02060702" pitchFamily="82" charset="0"/>
              </a:rPr>
              <a:t>RECEPTORES DE ELETRICIDADE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A0D19D1D-6977-4766-BBE9-5A8C86E22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25539"/>
            <a:ext cx="89646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800" b="1"/>
              <a:t>Transformam energia elétrica em outra forma de energia que não seja exclusivamente térmica.</a:t>
            </a:r>
          </a:p>
        </p:txBody>
      </p:sp>
      <p:sp>
        <p:nvSpPr>
          <p:cNvPr id="45062" name="Oval 6">
            <a:extLst>
              <a:ext uri="{FF2B5EF4-FFF2-40B4-BE49-F238E27FC236}">
                <a16:creationId xmlns:a16="http://schemas.microsoft.com/office/drawing/2014/main" id="{2C45357D-0916-4106-B29E-58E00D75F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2924176"/>
            <a:ext cx="2089150" cy="20177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063" name="AutoShape 7">
            <a:extLst>
              <a:ext uri="{FF2B5EF4-FFF2-40B4-BE49-F238E27FC236}">
                <a16:creationId xmlns:a16="http://schemas.microsoft.com/office/drawing/2014/main" id="{D004D33F-62F2-4E67-BBA7-942E9697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3416301"/>
            <a:ext cx="2447925" cy="1008063"/>
          </a:xfrm>
          <a:prstGeom prst="rightArrow">
            <a:avLst>
              <a:gd name="adj1" fmla="val 50000"/>
              <a:gd name="adj2" fmla="val 607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064" name="AutoShape 8">
            <a:extLst>
              <a:ext uri="{FF2B5EF4-FFF2-40B4-BE49-F238E27FC236}">
                <a16:creationId xmlns:a16="http://schemas.microsoft.com/office/drawing/2014/main" id="{4918AF84-A864-4C44-B1D0-E965FA6FF30D}"/>
              </a:ext>
            </a:extLst>
          </p:cNvPr>
          <p:cNvSpPr>
            <a:spLocks noChangeArrowheads="1"/>
          </p:cNvSpPr>
          <p:nvPr/>
        </p:nvSpPr>
        <p:spPr bwMode="auto">
          <a:xfrm rot="20120084">
            <a:off x="6456364" y="2565400"/>
            <a:ext cx="2232025" cy="1150938"/>
          </a:xfrm>
          <a:prstGeom prst="rightArrow">
            <a:avLst>
              <a:gd name="adj1" fmla="val 50000"/>
              <a:gd name="adj2" fmla="val 484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065" name="AutoShape 9">
            <a:extLst>
              <a:ext uri="{FF2B5EF4-FFF2-40B4-BE49-F238E27FC236}">
                <a16:creationId xmlns:a16="http://schemas.microsoft.com/office/drawing/2014/main" id="{4E6DCDBE-55D6-4B48-B7C0-A9FE8734D67B}"/>
              </a:ext>
            </a:extLst>
          </p:cNvPr>
          <p:cNvSpPr>
            <a:spLocks noChangeArrowheads="1"/>
          </p:cNvSpPr>
          <p:nvPr/>
        </p:nvSpPr>
        <p:spPr bwMode="auto">
          <a:xfrm rot="1505015">
            <a:off x="6456364" y="4076701"/>
            <a:ext cx="2232025" cy="1152525"/>
          </a:xfrm>
          <a:prstGeom prst="rightArrow">
            <a:avLst>
              <a:gd name="adj1" fmla="val 50000"/>
              <a:gd name="adj2" fmla="val 4841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066" name="Text Box 10">
            <a:extLst>
              <a:ext uri="{FF2B5EF4-FFF2-40B4-BE49-F238E27FC236}">
                <a16:creationId xmlns:a16="http://schemas.microsoft.com/office/drawing/2014/main" id="{77CC5268-64F6-4DCD-9A0B-9BBD3591B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3692526"/>
            <a:ext cx="1546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TOTAL   (</a:t>
            </a:r>
            <a:r>
              <a:rPr lang="pt-BR" altLang="pt-BR" sz="2400">
                <a:solidFill>
                  <a:srgbClr val="FF0000"/>
                </a:solidFill>
              </a:rPr>
              <a:t>U</a:t>
            </a:r>
            <a:r>
              <a:rPr lang="pt-BR" altLang="pt-BR" sz="2400"/>
              <a:t>)</a:t>
            </a:r>
          </a:p>
        </p:txBody>
      </p:sp>
      <p:sp>
        <p:nvSpPr>
          <p:cNvPr id="45067" name="Text Box 11">
            <a:extLst>
              <a:ext uri="{FF2B5EF4-FFF2-40B4-BE49-F238E27FC236}">
                <a16:creationId xmlns:a16="http://schemas.microsoft.com/office/drawing/2014/main" id="{B693F395-1CA0-4E7D-B986-AF7832CF08EE}"/>
              </a:ext>
            </a:extLst>
          </p:cNvPr>
          <p:cNvSpPr txBox="1">
            <a:spLocks noChangeArrowheads="1"/>
          </p:cNvSpPr>
          <p:nvPr/>
        </p:nvSpPr>
        <p:spPr bwMode="auto">
          <a:xfrm rot="20012943">
            <a:off x="6631271" y="3052119"/>
            <a:ext cx="12218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ÚTIL (</a:t>
            </a:r>
            <a:r>
              <a:rPr lang="pt-BR" altLang="pt-BR" sz="2400">
                <a:solidFill>
                  <a:srgbClr val="FF0000"/>
                </a:solidFill>
              </a:rPr>
              <a:t>E’</a:t>
            </a:r>
            <a:r>
              <a:rPr lang="pt-BR" altLang="pt-BR" sz="2400"/>
              <a:t>)</a:t>
            </a: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C952B6DC-392D-4395-BA8A-86A44AB5B5D4}"/>
              </a:ext>
            </a:extLst>
          </p:cNvPr>
          <p:cNvSpPr txBox="1">
            <a:spLocks noChangeArrowheads="1"/>
          </p:cNvSpPr>
          <p:nvPr/>
        </p:nvSpPr>
        <p:spPr bwMode="auto">
          <a:xfrm rot="1476510">
            <a:off x="6538999" y="4377682"/>
            <a:ext cx="1965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DISSIPADA (</a:t>
            </a:r>
            <a:r>
              <a:rPr lang="pt-BR" altLang="pt-BR" sz="2400">
                <a:solidFill>
                  <a:srgbClr val="FF0000"/>
                </a:solidFill>
              </a:rPr>
              <a:t>r.i</a:t>
            </a:r>
            <a:r>
              <a:rPr lang="pt-BR" altLang="pt-BR" sz="2400"/>
              <a:t>)</a:t>
            </a: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CDEE0265-09FB-4B4F-A3F2-7722ADD27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2205039"/>
            <a:ext cx="1084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Mecânica</a:t>
            </a:r>
          </a:p>
          <a:p>
            <a:r>
              <a:rPr lang="pt-BR" altLang="pt-BR"/>
              <a:t>Química</a:t>
            </a:r>
          </a:p>
          <a:p>
            <a:r>
              <a:rPr lang="pt-BR" altLang="pt-BR"/>
              <a:t>Térmica</a:t>
            </a:r>
          </a:p>
          <a:p>
            <a:r>
              <a:rPr lang="pt-BR" altLang="pt-BR"/>
              <a:t>Etc.</a:t>
            </a:r>
          </a:p>
        </p:txBody>
      </p:sp>
      <p:sp>
        <p:nvSpPr>
          <p:cNvPr id="45070" name="Text Box 14">
            <a:extLst>
              <a:ext uri="{FF2B5EF4-FFF2-40B4-BE49-F238E27FC236}">
                <a16:creationId xmlns:a16="http://schemas.microsoft.com/office/drawing/2014/main" id="{95634364-1CC2-430A-9A59-A61ABA6FB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4221164"/>
            <a:ext cx="1182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Elétrica </a:t>
            </a:r>
          </a:p>
        </p:txBody>
      </p:sp>
      <p:sp>
        <p:nvSpPr>
          <p:cNvPr id="45071" name="Text Box 15">
            <a:extLst>
              <a:ext uri="{FF2B5EF4-FFF2-40B4-BE49-F238E27FC236}">
                <a16:creationId xmlns:a16="http://schemas.microsoft.com/office/drawing/2014/main" id="{0A6B0672-EF9C-42FB-B6CD-1E7CE49FF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1" y="4887914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/>
              <a:t>Calor </a:t>
            </a:r>
          </a:p>
        </p:txBody>
      </p:sp>
      <p:sp>
        <p:nvSpPr>
          <p:cNvPr id="45072" name="Text Box 16">
            <a:extLst>
              <a:ext uri="{FF2B5EF4-FFF2-40B4-BE49-F238E27FC236}">
                <a16:creationId xmlns:a16="http://schemas.microsoft.com/office/drawing/2014/main" id="{4DF00A94-9C36-47E8-8B19-5F8B56334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014" y="5648002"/>
            <a:ext cx="20644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3600" b="1" dirty="0">
                <a:solidFill>
                  <a:srgbClr val="FF0000"/>
                </a:solidFill>
              </a:rPr>
              <a:t>U = E’ + </a:t>
            </a:r>
            <a:r>
              <a:rPr lang="pt-BR" altLang="pt-BR" sz="3600" b="1" dirty="0" err="1">
                <a:solidFill>
                  <a:srgbClr val="FF0000"/>
                </a:solidFill>
              </a:rPr>
              <a:t>r.i</a:t>
            </a:r>
            <a:endParaRPr lang="pt-BR" altLang="pt-BR" sz="3600" b="1" dirty="0">
              <a:solidFill>
                <a:srgbClr val="FF000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26472C7-BCC9-4CE9-A8F2-79EF6BB3F77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5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F8933FE2-CEE1-4978-BFF2-DC4005CD4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2" grpId="0" animBg="1"/>
      <p:bldP spid="45063" grpId="0" animBg="1"/>
      <p:bldP spid="45064" grpId="0" animBg="1"/>
      <p:bldP spid="45065" grpId="0" animBg="1"/>
      <p:bldP spid="45066" grpId="0"/>
      <p:bldP spid="45067" grpId="0"/>
      <p:bldP spid="45068" grpId="0"/>
      <p:bldP spid="45069" grpId="0"/>
      <p:bldP spid="45070" grpId="0"/>
      <p:bldP spid="45071" grpId="0"/>
      <p:bldP spid="4507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511</Words>
  <Application>Microsoft Office PowerPoint</Application>
  <PresentationFormat>Widescreen</PresentationFormat>
  <Paragraphs>131</Paragraphs>
  <Slides>13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Algerian</vt:lpstr>
      <vt:lpstr>Arial</vt:lpstr>
      <vt:lpstr>Broadway</vt:lpstr>
      <vt:lpstr>Calibri</vt:lpstr>
      <vt:lpstr>Calibri Light</vt:lpstr>
      <vt:lpstr>Palace Script MT</vt:lpstr>
      <vt:lpstr>Symbol</vt:lpstr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4</cp:revision>
  <dcterms:created xsi:type="dcterms:W3CDTF">2018-09-14T17:45:34Z</dcterms:created>
  <dcterms:modified xsi:type="dcterms:W3CDTF">2018-09-18T01:19:44Z</dcterms:modified>
</cp:coreProperties>
</file>