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81" d="100"/>
          <a:sy n="81" d="100"/>
        </p:scale>
        <p:origin x="-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48C1-B208-441C-B038-A1A06EF51425}" type="datetimeFigureOut">
              <a:rPr lang="pt-BR" smtClean="0"/>
              <a:t>18/09/2018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35AF-0675-44D8-9543-95F1E3A12D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267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48C1-B208-441C-B038-A1A06EF51425}" type="datetimeFigureOut">
              <a:rPr lang="pt-BR" smtClean="0"/>
              <a:t>18/09/2018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35AF-0675-44D8-9543-95F1E3A12D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0035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48C1-B208-441C-B038-A1A06EF51425}" type="datetimeFigureOut">
              <a:rPr lang="pt-BR" smtClean="0"/>
              <a:t>18/09/2018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35AF-0675-44D8-9543-95F1E3A12D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7411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48C1-B208-441C-B038-A1A06EF51425}" type="datetimeFigureOut">
              <a:rPr lang="pt-BR" smtClean="0"/>
              <a:t>18/09/2018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35AF-0675-44D8-9543-95F1E3A12D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1964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48C1-B208-441C-B038-A1A06EF51425}" type="datetimeFigureOut">
              <a:rPr lang="pt-BR" smtClean="0"/>
              <a:t>18/09/2018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35AF-0675-44D8-9543-95F1E3A12D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398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48C1-B208-441C-B038-A1A06EF51425}" type="datetimeFigureOut">
              <a:rPr lang="pt-BR" smtClean="0"/>
              <a:t>18/09/2018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35AF-0675-44D8-9543-95F1E3A12D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8015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48C1-B208-441C-B038-A1A06EF51425}" type="datetimeFigureOut">
              <a:rPr lang="pt-BR" smtClean="0"/>
              <a:t>18/09/2018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35AF-0675-44D8-9543-95F1E3A12D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356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48C1-B208-441C-B038-A1A06EF51425}" type="datetimeFigureOut">
              <a:rPr lang="pt-BR" smtClean="0"/>
              <a:t>18/09/2018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35AF-0675-44D8-9543-95F1E3A12D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43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48C1-B208-441C-B038-A1A06EF51425}" type="datetimeFigureOut">
              <a:rPr lang="pt-BR" smtClean="0"/>
              <a:t>18/09/2018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35AF-0675-44D8-9543-95F1E3A12D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357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48C1-B208-441C-B038-A1A06EF51425}" type="datetimeFigureOut">
              <a:rPr lang="pt-BR" smtClean="0"/>
              <a:t>18/09/2018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35AF-0675-44D8-9543-95F1E3A12D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8529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48C1-B208-441C-B038-A1A06EF51425}" type="datetimeFigureOut">
              <a:rPr lang="pt-BR" smtClean="0"/>
              <a:t>18/09/2018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35AF-0675-44D8-9543-95F1E3A12D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24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F48C1-B208-441C-B038-A1A06EF51425}" type="datetimeFigureOut">
              <a:rPr lang="pt-BR" smtClean="0"/>
              <a:t>18/09/2018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835AF-0675-44D8-9543-95F1E3A12D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36503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search?sa=X&amp;q=constru%C3%A7%C3%A3o+mole+com+feij%C3%B5es+cozidos:+premoni%C3%A7%C3%A3o+da+guerra+civil+museu+de+arte+de+filad%C3%A9lfia&amp;stick=H4sIAAAAAAAAAOPgE-LUz9U3ME0uL0lXAjONTMyKMrTks5Ot9Msyi0sTc-ITi0r0gbg8vyjbKic_ObEkMz8PACkFROk5AAAA&amp;ved=2ahUKEwiQwv7npO7cAhVSjlkKHcIJAk0QmxMoATATegQIChAj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pt.wahooart.com/Art.nsf/Art_PT?Open&amp;Complex&amp;Query=((%5bChamp32%5d=%22Albright-Knox%20Art%20Gallery%20(Buffalo,%20United%20States)%22)%20AND%20(%22Joan%20Miro%22,%22sonhos%22,%221925%22,%22Surrealismo%22,%22@Landscape@%22,%22AAAAAA%22))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benedsl.blogspot.com/2014/06/a-face-da-guerra-salvador-dali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2651"/>
          </a:xfrm>
        </p:spPr>
        <p:txBody>
          <a:bodyPr/>
          <a:lstStyle/>
          <a:p>
            <a:r>
              <a:rPr lang="pt-BR" dirty="0" smtClean="0">
                <a:latin typeface="Arial Black" panose="020B0A04020102020204" pitchFamily="34" charset="0"/>
              </a:rPr>
              <a:t>Surrealismo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1351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https://upload.wikimedia.org/wikipedia/en/8/89/SalvadorDali-SoftConstructionWithBean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20" y="365125"/>
            <a:ext cx="6042186" cy="613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645499" y="1908099"/>
            <a:ext cx="48810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Construção mole com feijões cozidos </a:t>
            </a:r>
            <a:r>
              <a:rPr lang="pt-BR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 </a:t>
            </a:r>
            <a:r>
              <a:rPr lang="pt-BR" b="1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Premonição da Guerra Civil </a:t>
            </a:r>
            <a:r>
              <a:rPr lang="pt-BR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Salvador Dalí</a:t>
            </a: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Museu de Arte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Filadélfia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Fonte: http://estoriasdahistoria12.blogspot.com/2013/10/analise-da-obra-construcao-mole-com.html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292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Exercícios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8" t="51840" r="67793" b="11424"/>
          <a:stretch/>
        </p:blipFill>
        <p:spPr>
          <a:xfrm rot="5400000">
            <a:off x="2438964" y="-343992"/>
            <a:ext cx="2046427" cy="6115790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0" t="16022" r="33924" b="49190"/>
          <a:stretch/>
        </p:blipFill>
        <p:spPr>
          <a:xfrm rot="5400000">
            <a:off x="6310725" y="1464888"/>
            <a:ext cx="6261125" cy="382502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4" t="50464" r="31307" b="11836"/>
          <a:stretch/>
        </p:blipFill>
        <p:spPr>
          <a:xfrm rot="5400000">
            <a:off x="2860938" y="1684716"/>
            <a:ext cx="1700995" cy="688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05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V="1">
            <a:off x="606380" y="-927278"/>
            <a:ext cx="10747420" cy="1292404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3" t="58625" r="72352" b="8412"/>
          <a:stretch/>
        </p:blipFill>
        <p:spPr>
          <a:xfrm rot="5400000">
            <a:off x="2241660" y="-1520444"/>
            <a:ext cx="2252329" cy="632352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9" t="50193" r="53990" b="11099"/>
          <a:stretch/>
        </p:blipFill>
        <p:spPr>
          <a:xfrm rot="5400000">
            <a:off x="3917880" y="1456335"/>
            <a:ext cx="2930770" cy="726725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8" t="12921" r="63589" b="48648"/>
          <a:stretch/>
        </p:blipFill>
        <p:spPr>
          <a:xfrm rot="5400000">
            <a:off x="7515958" y="-470843"/>
            <a:ext cx="3001873" cy="467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89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8" t="48855" r="4650" b="14041"/>
          <a:stretch/>
        </p:blipFill>
        <p:spPr>
          <a:xfrm rot="5400000">
            <a:off x="2738068" y="609134"/>
            <a:ext cx="6503828" cy="5671931"/>
          </a:xfrm>
        </p:spPr>
      </p:pic>
    </p:spTree>
    <p:extLst>
      <p:ext uri="{BB962C8B-B14F-4D97-AF65-F5344CB8AC3E}">
        <p14:creationId xmlns:p14="http://schemas.microsoft.com/office/powerpoint/2010/main" val="2467421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movimento literário e artístico, lançado em 1924 pelo escritor francês André Breton 1896-1966, que se caracterizava pela expressão espontânea e automática do pensamento (ditada apenas pelo inconsciente) e, deliberadamente incoerente, proclamava a prevalência absoluta do sonho, do inconsciente, do instinto e do desejo e pregava a renovação de todos os valores, inclusive os morais, políticos, científicos e filosóficos</a:t>
            </a:r>
          </a:p>
        </p:txBody>
      </p:sp>
    </p:spTree>
    <p:extLst>
      <p:ext uri="{BB962C8B-B14F-4D97-AF65-F5344CB8AC3E}">
        <p14:creationId xmlns:p14="http://schemas.microsoft.com/office/powerpoint/2010/main" val="3993917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1707" y="4963922"/>
            <a:ext cx="5043152" cy="1416676"/>
          </a:xfrm>
        </p:spPr>
        <p:txBody>
          <a:bodyPr>
            <a:normAutofit/>
          </a:bodyPr>
          <a:lstStyle/>
          <a:p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Fonte:http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://2.bp.blogspot.com/-UQnlB6QyMPg/UQyAiVmC4mI/AAAAAAAAA2Y/uC5HwDTYOkU/s1600/andre_breton.jpg</a:t>
            </a:r>
          </a:p>
        </p:txBody>
      </p:sp>
      <p:pic>
        <p:nvPicPr>
          <p:cNvPr id="1026" name="Picture 2" descr="http://2.bp.blogspot.com/-UQnlB6QyMPg/UQyAiVmC4mI/AAAAAAAAA2Y/uC5HwDTYOkU/s1600/andre_bret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76" y="654253"/>
            <a:ext cx="4445693" cy="57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856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875763"/>
            <a:ext cx="10515600" cy="5301200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Mostrar o inconsciente</a:t>
            </a:r>
          </a:p>
          <a:p>
            <a:pPr marL="0" indent="0">
              <a:buNone/>
            </a:pP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Imagem dos sonhos e das alucinações</a:t>
            </a:r>
          </a:p>
          <a:p>
            <a:pPr marL="0" indent="0">
              <a:buNone/>
            </a:pP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Usa conceitos de Freud </a:t>
            </a:r>
          </a:p>
          <a:p>
            <a:pPr marL="0" indent="0">
              <a:buNone/>
            </a:pP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Automatismo psíquico</a:t>
            </a:r>
          </a:p>
          <a:p>
            <a:pPr marL="0" indent="0">
              <a:buNone/>
            </a:pP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 ilógico 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201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latin typeface="Arial Black" panose="020B0A04020102020204" pitchFamily="34" charset="0"/>
              </a:rPr>
              <a:t>Joan Miró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2052" name="Picture 4" descr="https://s.ebiografia.com/assets/img/authors/jo/an/joan-mir-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87" y="1690688"/>
            <a:ext cx="471394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257800" y="2175181"/>
            <a:ext cx="6096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8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Joan Miró (1893-1983) foi um importante pintor, gravador, escultor e ceramista espanhol. Um criador de formas, figuras coloridas, imaginárias e símbolos próprios formados por manchas e por linhas carregadas que caracterizou toda sua obra.</a:t>
            </a: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Fonte:https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://www.ebiografia.com/joan_miro</a:t>
            </a:r>
          </a:p>
        </p:txBody>
      </p:sp>
    </p:spTree>
    <p:extLst>
      <p:ext uri="{BB962C8B-B14F-4D97-AF65-F5344CB8AC3E}">
        <p14:creationId xmlns:p14="http://schemas.microsoft.com/office/powerpoint/2010/main" val="3182219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1956" y="5362128"/>
            <a:ext cx="10515600" cy="1325563"/>
          </a:xfrm>
        </p:spPr>
        <p:txBody>
          <a:bodyPr>
            <a:normAutofit/>
          </a:bodyPr>
          <a:lstStyle/>
          <a:p>
            <a:r>
              <a:rPr lang="pt-BR" sz="1800" dirty="0"/>
              <a:t>Carnaval </a:t>
            </a:r>
            <a:r>
              <a:rPr lang="pt-BR" sz="1800" dirty="0" smtClean="0"/>
              <a:t>do Arlequim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Fonte:https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://www.ebiografia.com/joan_miro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  <a:hlinkClick r:id="rId2" tooltip="Albright-Knox Art Gallery (Buffalo, United States)"/>
              </a:rPr>
              <a:t>Albright-Knox Art Gallery (Buffalo, United States)</a:t>
            </a:r>
            <a:endParaRPr lang="pt-BR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s.ebiografia.com/img/ca/rn/carnaval_de_arlequim_c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25" y="334850"/>
            <a:ext cx="8539469" cy="511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062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Salvador Dalí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098" name="Picture 2" descr="https://s.ebiografia.com/assets/img/authors/sa/lv/salvador-dali-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4" y="1214170"/>
            <a:ext cx="4108361" cy="524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998612" y="1859796"/>
            <a:ext cx="67340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Salvador Domingo Dalí </a:t>
            </a:r>
            <a:r>
              <a:rPr lang="pt-BR" sz="2400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Domènech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(1904-1989) foi um pintor espanhol que se destacou por suas composições insólitas e desconexas. Com seu bigode sinuoso e com disposição para escandalizar foi um grande representante da Estética Surrealista.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Fonte:https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://www.ebiografia.com/salvador_dali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462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al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8" y="489398"/>
            <a:ext cx="7628151" cy="573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769819" y="1260988"/>
            <a:ext cx="45638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Persistência da Memória (1931)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Museu de Arte Moderna de Nova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Iorque</a:t>
            </a:r>
            <a:r>
              <a:rPr lang="pt-BR" dirty="0" smtClean="0"/>
              <a:t>.             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Fonte:https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://www.ebiografia.com/salvador_dali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06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94749" y="1931963"/>
            <a:ext cx="4005330" cy="3013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dirty="0">
                <a:latin typeface="Arial Black" panose="020B0A04020102020204" pitchFamily="34" charset="0"/>
              </a:rPr>
              <a:t>A Face da Guerra</a:t>
            </a:r>
          </a:p>
          <a:p>
            <a:pPr marL="0" indent="0">
              <a:buNone/>
            </a:pPr>
            <a:r>
              <a:rPr 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Boijmans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Beuningen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museu de arte em Roterdã,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Holanda</a:t>
            </a:r>
          </a:p>
          <a:p>
            <a:pPr marL="0" indent="0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benedsl.blogspot.com/2014/06/a-face-da-guerra-salvador-dali.html</a:t>
            </a:r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://4.bp.blogspot.com/-v3hCcvDmIIU/U4yX5j7wesI/AAAAAAAAAJ0/SzonM7355nw/s1600/Salvador+Dali+-+The+Face+Of+War+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51" y="682580"/>
            <a:ext cx="7727323" cy="579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927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</TotalTime>
  <Words>228</Words>
  <Application>Microsoft Office PowerPoint</Application>
  <PresentationFormat>Personalizar</PresentationFormat>
  <Paragraphs>36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Office Theme</vt:lpstr>
      <vt:lpstr>Surrealismo</vt:lpstr>
      <vt:lpstr>Apresentação do PowerPoint</vt:lpstr>
      <vt:lpstr>Fonte:http://2.bp.blogspot.com/-UQnlB6QyMPg/UQyAiVmC4mI/AAAAAAAAA2Y/uC5HwDTYOkU/s1600/andre_breton.jpg</vt:lpstr>
      <vt:lpstr>Apresentação do PowerPoint</vt:lpstr>
      <vt:lpstr>Joan Miró </vt:lpstr>
      <vt:lpstr>Carnaval do Arlequim Fonte:https://www.ebiografia.com/joan_miro  (Albright-Knox Art Gallery (Buffalo, United States)</vt:lpstr>
      <vt:lpstr>Salvador Dalí </vt:lpstr>
      <vt:lpstr>Apresentação do PowerPoint</vt:lpstr>
      <vt:lpstr>Apresentação do PowerPoint</vt:lpstr>
      <vt:lpstr>Apresentação do PowerPoint</vt:lpstr>
      <vt:lpstr>        Exercícios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Surrealismo</dc:title>
  <dc:creator>Dayane Alves</dc:creator>
  <cp:lastModifiedBy>Carlos</cp:lastModifiedBy>
  <cp:revision>11</cp:revision>
  <dcterms:created xsi:type="dcterms:W3CDTF">2018-08-15T02:56:19Z</dcterms:created>
  <dcterms:modified xsi:type="dcterms:W3CDTF">2018-09-18T17:42:00Z</dcterms:modified>
</cp:coreProperties>
</file>