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70" r:id="rId13"/>
    <p:sldId id="268" r:id="rId14"/>
    <p:sldId id="262" r:id="rId15"/>
    <p:sldId id="269" r:id="rId16"/>
    <p:sldId id="276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8BF3A-F23B-4A14-8A02-4B1C9BA9F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93868E-F008-41A2-882C-989A35682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AB9D23-8B82-47BC-91C1-781BB819D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17/09/2018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7F035D-FEC2-4BC0-B1AE-DC553E60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9F3533-108D-470F-A2A2-E1E06223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147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959493-60FB-4C03-9135-CD186075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AE8ACD0-9ADB-40C5-9EEB-8842ED4B4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22E5B9-7CEF-4C51-932A-63088F568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17/09/2018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734249-A1E4-433E-852D-7EBB38915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ED64AF-2DC5-4927-8B81-BE5C49FC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140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0F442B-7F48-4D02-BA2C-CB0FAE09C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B1CD0BC-5904-463B-B2C4-2D1B34CD0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57175A-B58D-43D2-9067-415AB204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17/09/2018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5B2E1D-BFF0-4305-812E-E9C6F340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7A803B-A209-41C8-A691-109D50462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944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0F096-A42D-4709-B97D-EE8BA03D8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F78434-5A1E-4A0B-BCBC-070D32C89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35C8C9-4924-470B-88DA-E256246B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17/09/2018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0E709C-9919-4A14-8998-BDEB705B8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3A93B5-CBCD-4C6A-B1EB-6CB5C8848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343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6A96-D4B6-4F0B-B647-55DC4FD73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51E484-9671-4167-BC50-AC83BAEED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943CDC-B3D0-4A49-BE93-7E4F6A821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17/09/2018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7A9E8C-A854-405C-B851-7D18CE57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D38BF9-4766-499B-AD74-69B57C573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13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71046-1A86-408A-A46A-53DBEAC8F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5F82F4-DE4E-47B1-8A5A-89B40D5B9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910C01-994B-489F-8B16-6FD12EF8D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0E0D40E-8481-485B-8AD2-A87E11DA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17/09/2018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7EB6F9-40C8-440C-BB3C-431906AD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37D09D4-164A-4EEC-9CCB-ADF618AF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15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455E12-9BE3-4263-97AF-3FCCD0A9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7FDA77-D5D2-438B-982E-A06A5091A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5429436-C9C5-4DD8-8D26-7FBE79C10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B070A36-1547-499B-A874-1D4482E2D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C8929E4-D2A2-4111-9C81-C5B086FD4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2B47E74-B418-4B9B-AEF0-65043EBDA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17/09/2018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1F884AC-B51C-400E-B681-B199036AF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D727F3A-BEC7-4B36-B732-DD451CB8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824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D77426-8D93-43BC-BB88-52A40D7E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6CB1B8-2777-4B5E-83B9-0A70E180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17/09/2018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2F156F8-0464-4DB9-A72D-084479B9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869B530-29AF-4CD3-879B-F310EB90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09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7BD2027-B8D3-4BD6-9D04-73B1682D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17/09/2018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737B801-27D7-4F6F-8406-C44546F0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28B64F-28DC-440B-BF03-C29C2144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25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BF84B-DF3E-48A4-80B1-1657B9AE2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12A933-3625-4115-AB01-2768C3A71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ADC60A-4BF0-4C05-A982-CBDC3519D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5388DB-4372-47A4-8E3C-B5F079552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17/09/2018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F33D680-4A0C-4FEB-ADA5-FEFD19122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771680-716B-4B80-8B1E-EF1698079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324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EA18AC-CEC8-4309-80EF-B0E01B1C0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0DD9AEC-0357-4387-B331-8C1792912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499900F-475C-49B7-AB19-3BF6D3307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D10BB7A-3EA4-4915-BD55-DF1E1890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662B-97BC-41E2-B603-A46E92A3E6FA}" type="datetimeFigureOut">
              <a:rPr lang="pt-BR" smtClean="0"/>
              <a:t>17/09/2018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8F29C2-307A-470C-9439-8812F8B38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E371299-0987-4DC4-987E-A6991CC4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059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9B75CBE-7C15-450B-A0C0-E7A3A05FB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152B83-9083-4877-A07F-9E3535000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906897-7ECD-40C9-81C1-9EDB717D5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4662B-97BC-41E2-B603-A46E92A3E6FA}" type="datetimeFigureOut">
              <a:rPr lang="pt-BR" smtClean="0"/>
              <a:t>17/09/2018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489DE8-FAF9-47E1-A11E-7B4BAD967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2BAF72-D402-4B48-B5D1-9B205528B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72E9C-9634-44DC-B77E-7062A5FB6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90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Imagem relacionada">
            <a:extLst>
              <a:ext uri="{FF2B5EF4-FFF2-40B4-BE49-F238E27FC236}">
                <a16:creationId xmlns:a16="http://schemas.microsoft.com/office/drawing/2014/main" id="{4AED7E3C-D3EA-4423-B4C6-80A0D9F70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2B0F019-6E26-4734-B01A-DF156BE8CBBD}"/>
              </a:ext>
            </a:extLst>
          </p:cNvPr>
          <p:cNvSpPr txBox="1"/>
          <p:nvPr/>
        </p:nvSpPr>
        <p:spPr>
          <a:xfrm rot="20244115">
            <a:off x="685424" y="1653570"/>
            <a:ext cx="54062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dirty="0">
                <a:latin typeface="Arial Black" panose="020B0A04020102020204" pitchFamily="34" charset="0"/>
              </a:rPr>
              <a:t>QUESTÕES SOCIOAMBIENTAIS</a:t>
            </a:r>
          </a:p>
          <a:p>
            <a:pPr algn="ctr"/>
            <a:r>
              <a:rPr lang="pt-BR" sz="2400" b="1" i="1" dirty="0">
                <a:latin typeface="Arial Black" panose="020B0A04020102020204" pitchFamily="34" charset="0"/>
              </a:rPr>
              <a:t> EM PAUTA</a:t>
            </a:r>
          </a:p>
          <a:p>
            <a:pPr algn="ctr"/>
            <a:endParaRPr lang="pt-BR" sz="2400" b="1" i="1" dirty="0">
              <a:latin typeface="Arial Black" panose="020B0A04020102020204" pitchFamily="34" charset="0"/>
            </a:endParaRPr>
          </a:p>
          <a:p>
            <a:pPr algn="ctr"/>
            <a:r>
              <a:rPr lang="pt-BR" sz="2400" b="1" i="1" dirty="0">
                <a:latin typeface="Arial Black" panose="020B0A04020102020204" pitchFamily="34" charset="0"/>
              </a:rPr>
              <a:t>#aula8</a:t>
            </a:r>
          </a:p>
          <a:p>
            <a:pPr algn="ctr"/>
            <a:endParaRPr lang="pt-BR" sz="2400" b="1" i="1" dirty="0">
              <a:latin typeface="Arial Black" panose="020B0A040201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BC0ED2-EFB4-437D-B328-03D62ED74EB5}"/>
              </a:ext>
            </a:extLst>
          </p:cNvPr>
          <p:cNvSpPr txBox="1"/>
          <p:nvPr/>
        </p:nvSpPr>
        <p:spPr>
          <a:xfrm>
            <a:off x="8362122" y="5353878"/>
            <a:ext cx="34824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latin typeface="Arial Black" panose="020B0A04020102020204" pitchFamily="34" charset="0"/>
              </a:rPr>
              <a:t>REDAÇÃO ENEM 2018</a:t>
            </a:r>
          </a:p>
          <a:p>
            <a:endParaRPr lang="pt-BR" sz="2000" b="1" dirty="0">
              <a:latin typeface="Arial Black" panose="020B0A04020102020204" pitchFamily="34" charset="0"/>
            </a:endParaRPr>
          </a:p>
          <a:p>
            <a:r>
              <a:rPr lang="pt-BR" sz="2000" b="1" dirty="0">
                <a:latin typeface="Arial Black" panose="020B0A04020102020204" pitchFamily="34" charset="0"/>
              </a:rPr>
              <a:t>PROFESSORA: VIVIANE</a:t>
            </a:r>
          </a:p>
        </p:txBody>
      </p:sp>
    </p:spTree>
    <p:extLst>
      <p:ext uri="{BB962C8B-B14F-4D97-AF65-F5344CB8AC3E}">
        <p14:creationId xmlns:p14="http://schemas.microsoft.com/office/powerpoint/2010/main" val="301239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o bicho poema">
            <a:extLst>
              <a:ext uri="{FF2B5EF4-FFF2-40B4-BE49-F238E27FC236}">
                <a16:creationId xmlns:a16="http://schemas.microsoft.com/office/drawing/2014/main" id="{197ACFC4-890F-471B-AACD-4FDD2FA16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2"/>
          <a:stretch/>
        </p:blipFill>
        <p:spPr bwMode="auto">
          <a:xfrm>
            <a:off x="0" y="0"/>
            <a:ext cx="5359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sultado de imagem para catadorres de lixo e cidadania">
            <a:extLst>
              <a:ext uri="{FF2B5EF4-FFF2-40B4-BE49-F238E27FC236}">
                <a16:creationId xmlns:a16="http://schemas.microsoft.com/office/drawing/2014/main" id="{DD9E5A9A-0884-4A02-A521-318617A78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69" b="20205"/>
          <a:stretch/>
        </p:blipFill>
        <p:spPr bwMode="auto">
          <a:xfrm>
            <a:off x="5359790" y="0"/>
            <a:ext cx="6832209" cy="445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583511E-5005-435E-BCE1-40F149D5C11B}"/>
              </a:ext>
            </a:extLst>
          </p:cNvPr>
          <p:cNvSpPr txBox="1"/>
          <p:nvPr/>
        </p:nvSpPr>
        <p:spPr>
          <a:xfrm>
            <a:off x="6023826" y="4810539"/>
            <a:ext cx="5359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 Black" panose="020B0A04020102020204" pitchFamily="34" charset="0"/>
              </a:rPr>
              <a:t>Gestão de resíduos como </a:t>
            </a:r>
          </a:p>
          <a:p>
            <a:pPr algn="ctr"/>
            <a:r>
              <a:rPr lang="pt-BR" sz="2800" b="1" dirty="0">
                <a:latin typeface="Arial Black" panose="020B0A04020102020204" pitchFamily="34" charset="0"/>
              </a:rPr>
              <a:t>alternativa de inclusão social</a:t>
            </a:r>
          </a:p>
        </p:txBody>
      </p:sp>
    </p:spTree>
    <p:extLst>
      <p:ext uri="{BB962C8B-B14F-4D97-AF65-F5344CB8AC3E}">
        <p14:creationId xmlns:p14="http://schemas.microsoft.com/office/powerpoint/2010/main" val="2884790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m para arcadismo homem e natureza">
            <a:extLst>
              <a:ext uri="{FF2B5EF4-FFF2-40B4-BE49-F238E27FC236}">
                <a16:creationId xmlns:a16="http://schemas.microsoft.com/office/drawing/2014/main" id="{9E877DB4-31C6-4AFA-8FCB-43BDED4E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9" r="-1260"/>
          <a:stretch/>
        </p:blipFill>
        <p:spPr bwMode="auto">
          <a:xfrm>
            <a:off x="5054042" y="2138288"/>
            <a:ext cx="7137958" cy="46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sultado de imagem para arcadismo homem e natureza">
            <a:extLst>
              <a:ext uri="{FF2B5EF4-FFF2-40B4-BE49-F238E27FC236}">
                <a16:creationId xmlns:a16="http://schemas.microsoft.com/office/drawing/2014/main" id="{EA86D6E2-073D-42EB-96F7-E1AB4DBE6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41" y="1"/>
            <a:ext cx="7137959" cy="21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sultado de imagem para tecnologia">
            <a:extLst>
              <a:ext uri="{FF2B5EF4-FFF2-40B4-BE49-F238E27FC236}">
                <a16:creationId xmlns:a16="http://schemas.microsoft.com/office/drawing/2014/main" id="{C125B41B-6A2A-429A-8504-D78BD64A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4040" cy="230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sultado de imagem para modernizaÃ§Ã£o">
            <a:extLst>
              <a:ext uri="{FF2B5EF4-FFF2-40B4-BE49-F238E27FC236}">
                <a16:creationId xmlns:a16="http://schemas.microsoft.com/office/drawing/2014/main" id="{1E8F77A9-604E-4E33-A556-C683FA7DD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307102"/>
            <a:ext cx="505404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Resultado de imagem para industrializaÃ§Ã£o">
            <a:extLst>
              <a:ext uri="{FF2B5EF4-FFF2-40B4-BE49-F238E27FC236}">
                <a16:creationId xmlns:a16="http://schemas.microsoft.com/office/drawing/2014/main" id="{E3743C99-1819-42A2-99EF-665EB98B7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7377"/>
            <a:ext cx="5054038" cy="235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36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m para avanÃ§os tecnologicos">
            <a:extLst>
              <a:ext uri="{FF2B5EF4-FFF2-40B4-BE49-F238E27FC236}">
                <a16:creationId xmlns:a16="http://schemas.microsoft.com/office/drawing/2014/main" id="{75CF0F53-7D24-442D-A866-9483CD3D0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55" y="537860"/>
            <a:ext cx="10481979" cy="282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m relacionada">
            <a:extLst>
              <a:ext uri="{FF2B5EF4-FFF2-40B4-BE49-F238E27FC236}">
                <a16:creationId xmlns:a16="http://schemas.microsoft.com/office/drawing/2014/main" id="{74D58AAB-E527-4027-BC8B-ADE53E04B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56" y="3499109"/>
            <a:ext cx="10481978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518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oeco.org.br/wp-content/uploads/oeco-migration/images/stories/fev2012/frases-schweitzer-290212.png">
            <a:extLst>
              <a:ext uri="{FF2B5EF4-FFF2-40B4-BE49-F238E27FC236}">
                <a16:creationId xmlns:a16="http://schemas.microsoft.com/office/drawing/2014/main" id="{8DBE30A1-1F9D-4EB1-B453-125E585A7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74191" cy="351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oeco.org.br/wp-content/uploads/oeco-migration/images/stories/out2012/frases-pitagoras-011012.png">
            <a:extLst>
              <a:ext uri="{FF2B5EF4-FFF2-40B4-BE49-F238E27FC236}">
                <a16:creationId xmlns:a16="http://schemas.microsoft.com/office/drawing/2014/main" id="{97F39EF6-FE86-4665-AD71-383E58C45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90" y="0"/>
            <a:ext cx="5917810" cy="351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www.oeco.org.br/wp-content/uploads/oeco-migration/images/stories/set2012/frases-rousseau-190912.png">
            <a:extLst>
              <a:ext uri="{FF2B5EF4-FFF2-40B4-BE49-F238E27FC236}">
                <a16:creationId xmlns:a16="http://schemas.microsoft.com/office/drawing/2014/main" id="{9240DB3C-2203-4779-BAE5-389433324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510296"/>
            <a:ext cx="6096000" cy="334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www.oeco.org.br/wp-content/uploads/oeco-migration/images/stories/jun2013/frases-schweitzer-020413.png">
            <a:extLst>
              <a:ext uri="{FF2B5EF4-FFF2-40B4-BE49-F238E27FC236}">
                <a16:creationId xmlns:a16="http://schemas.microsoft.com/office/drawing/2014/main" id="{0BF0681B-681C-4AC3-9E42-6011F1F78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0296"/>
            <a:ext cx="6274190" cy="334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021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oeco.org.br/wp-content/uploads/oeco-migration/images/stories/abr2014/frases-ortega-250414.png">
            <a:extLst>
              <a:ext uri="{FF2B5EF4-FFF2-40B4-BE49-F238E27FC236}">
                <a16:creationId xmlns:a16="http://schemas.microsoft.com/office/drawing/2014/main" id="{CA5284BC-A53F-4965-BD26-233854ED7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31706" cy="36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oeco.org.br/wp-content/uploads/oeco-migration/images/stories/Jan2015/frases-seneca-140115.png">
            <a:extLst>
              <a:ext uri="{FF2B5EF4-FFF2-40B4-BE49-F238E27FC236}">
                <a16:creationId xmlns:a16="http://schemas.microsoft.com/office/drawing/2014/main" id="{A3681074-BD2B-4570-8527-2F13C3C8B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06" y="0"/>
            <a:ext cx="6460294" cy="36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oeco.org.br/wp-content/uploads/oeco-migration/images/stories/jun2014/frases-nietzsche-200614.png">
            <a:extLst>
              <a:ext uri="{FF2B5EF4-FFF2-40B4-BE49-F238E27FC236}">
                <a16:creationId xmlns:a16="http://schemas.microsoft.com/office/drawing/2014/main" id="{ECB73B8E-89A1-4C36-9A00-F8E249F6C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96286"/>
            <a:ext cx="5731706" cy="316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www.oeco.org.br/wp-content/uploads/oeco-migration/images/stories/jan2014/frases-eco-270114.png">
            <a:extLst>
              <a:ext uri="{FF2B5EF4-FFF2-40B4-BE49-F238E27FC236}">
                <a16:creationId xmlns:a16="http://schemas.microsoft.com/office/drawing/2014/main" id="{A585DC5B-6D1E-4C49-9F7D-21ABB1B9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04" y="3696286"/>
            <a:ext cx="6460293" cy="316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026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m relacionada">
            <a:extLst>
              <a:ext uri="{FF2B5EF4-FFF2-40B4-BE49-F238E27FC236}">
                <a16:creationId xmlns:a16="http://schemas.microsoft.com/office/drawing/2014/main" id="{94FA5D8A-37AC-4308-9D57-28FE14167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741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8DBB3E1-9390-4079-BEA2-6E81EA0C5738}"/>
              </a:ext>
            </a:extLst>
          </p:cNvPr>
          <p:cNvSpPr txBox="1"/>
          <p:nvPr/>
        </p:nvSpPr>
        <p:spPr>
          <a:xfrm>
            <a:off x="874644" y="556591"/>
            <a:ext cx="104294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INEP</a:t>
            </a:r>
          </a:p>
          <a:p>
            <a:pPr algn="ctr"/>
            <a:r>
              <a:rPr lang="pt-BR" sz="2000" b="1" dirty="0"/>
              <a:t>Instituto Nacional de Estudos e Pesquisas Educacionais Anísio Teixeira 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endParaRPr lang="pt-BR" sz="4000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4000" b="1" i="1" dirty="0">
                <a:solidFill>
                  <a:srgbClr val="7030A0"/>
                </a:solidFill>
                <a:latin typeface="Arial Black" panose="020B0A04020102020204" pitchFamily="34" charset="0"/>
              </a:rPr>
              <a:t>Compartilhando as expressões mais faladas pelas várias regiões do Brasil</a:t>
            </a:r>
          </a:p>
          <a:p>
            <a:pPr algn="ctr"/>
            <a:endParaRPr lang="pt-BR" sz="4000" b="1" dirty="0">
              <a:latin typeface="Arial Black" panose="020B0A04020102020204" pitchFamily="34" charset="0"/>
            </a:endParaRPr>
          </a:p>
          <a:p>
            <a:pPr algn="ctr"/>
            <a:r>
              <a:rPr lang="pt-BR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Variações linguísticas/ preconceito linguístico</a:t>
            </a:r>
          </a:p>
          <a:p>
            <a:pPr algn="ctr"/>
            <a:r>
              <a:rPr lang="pt-BR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#enem2018</a:t>
            </a:r>
          </a:p>
        </p:txBody>
      </p:sp>
    </p:spTree>
    <p:extLst>
      <p:ext uri="{BB962C8B-B14F-4D97-AF65-F5344CB8AC3E}">
        <p14:creationId xmlns:p14="http://schemas.microsoft.com/office/powerpoint/2010/main" val="3827864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8170B17-AAE5-4767-9B2E-FE2C29873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6719" cy="695076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2BDEB37-BCC7-4598-9BCC-0B8374D7C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19" y="0"/>
            <a:ext cx="6150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86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98B37A8-754E-40D3-8D49-F4BC3EB4C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76731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E7AFC22-0CB8-46F3-A0CE-0D53CA7ED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30" y="0"/>
            <a:ext cx="6215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35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0FED56-2C25-4D5D-B39C-59DFB3DC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27179"/>
          <a:stretch/>
        </p:blipFill>
        <p:spPr>
          <a:xfrm>
            <a:off x="1" y="0"/>
            <a:ext cx="6095999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EBD5B9-1404-45AD-94FD-97934FDED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2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Resultado de imagem para tripÃ© da sustentabilidade">
            <a:extLst>
              <a:ext uri="{FF2B5EF4-FFF2-40B4-BE49-F238E27FC236}">
                <a16:creationId xmlns:a16="http://schemas.microsoft.com/office/drawing/2014/main" id="{47EB715A-291E-4B4A-8C91-7B18EBCA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40" y="374644"/>
            <a:ext cx="10257182" cy="61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993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7D1700-0401-49E7-9905-A74B787FC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1" y="0"/>
            <a:ext cx="6054565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EFDB88E-F9A3-4B0D-9371-F263B50B4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26" y="0"/>
            <a:ext cx="6054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31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BE6DF1-07A0-4CA4-9FFF-1AFF0DEF2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60123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6B22DB2-DE9E-4F80-9041-AE15F48CC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23" y="0"/>
            <a:ext cx="5931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3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proposta de redaÃ§Ã£o sobre meio ambiente">
            <a:extLst>
              <a:ext uri="{FF2B5EF4-FFF2-40B4-BE49-F238E27FC236}">
                <a16:creationId xmlns:a16="http://schemas.microsoft.com/office/drawing/2014/main" id="{566DE4AD-73DB-4B7D-80C0-D2BD9DF84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89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mobilidade urbana mais sustentÃ¡vel">
            <a:extLst>
              <a:ext uri="{FF2B5EF4-FFF2-40B4-BE49-F238E27FC236}">
                <a16:creationId xmlns:a16="http://schemas.microsoft.com/office/drawing/2014/main" id="{E8327D82-0EB5-4394-B2FC-D1DEC97B8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797" y="1531470"/>
            <a:ext cx="5043268" cy="379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764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Imagem relacionada">
            <a:extLst>
              <a:ext uri="{FF2B5EF4-FFF2-40B4-BE49-F238E27FC236}">
                <a16:creationId xmlns:a16="http://schemas.microsoft.com/office/drawing/2014/main" id="{FCDAED8A-4BCE-4E47-B67C-8A6BC1F38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1722D18-19F2-42A0-BE09-D67FE2584501}"/>
              </a:ext>
            </a:extLst>
          </p:cNvPr>
          <p:cNvSpPr txBox="1"/>
          <p:nvPr/>
        </p:nvSpPr>
        <p:spPr>
          <a:xfrm>
            <a:off x="4567376" y="2868861"/>
            <a:ext cx="305724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latin typeface="Arial Black" panose="020B0A04020102020204" pitchFamily="34" charset="0"/>
              </a:rPr>
              <a:t>DESASTRES </a:t>
            </a:r>
          </a:p>
          <a:p>
            <a:r>
              <a:rPr lang="pt-BR" sz="3200" b="1" dirty="0">
                <a:latin typeface="Arial Black" panose="020B0A04020102020204" pitchFamily="34" charset="0"/>
              </a:rPr>
              <a:t>AMBIENTAIS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1272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questÃµes socioambientais sustentabilidade no enem">
            <a:extLst>
              <a:ext uri="{FF2B5EF4-FFF2-40B4-BE49-F238E27FC236}">
                <a16:creationId xmlns:a16="http://schemas.microsoft.com/office/drawing/2014/main" id="{99C76E36-1D7B-4CEB-880E-51BAC6996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questÃµes socioambientais produÃ§Ã£o de energia">
            <a:extLst>
              <a:ext uri="{FF2B5EF4-FFF2-40B4-BE49-F238E27FC236}">
                <a16:creationId xmlns:a16="http://schemas.microsoft.com/office/drawing/2014/main" id="{0537673D-15C4-44BA-8042-C723EB4B6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7" r="-564" b="15077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75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gestÃ£o de resÃ­duos">
            <a:extLst>
              <a:ext uri="{FF2B5EF4-FFF2-40B4-BE49-F238E27FC236}">
                <a16:creationId xmlns:a16="http://schemas.microsoft.com/office/drawing/2014/main" id="{1E6CFBED-A595-480A-9B68-2E2D62AC2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2" b="6327"/>
          <a:stretch/>
        </p:blipFill>
        <p:spPr bwMode="auto">
          <a:xfrm>
            <a:off x="0" y="0"/>
            <a:ext cx="12192000" cy="66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89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gestÃ£o de resÃ­duos">
            <a:extLst>
              <a:ext uri="{FF2B5EF4-FFF2-40B4-BE49-F238E27FC236}">
                <a16:creationId xmlns:a16="http://schemas.microsoft.com/office/drawing/2014/main" id="{AB1AC7B5-AA56-4073-8ADF-7FDAB82F4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4" y="537362"/>
            <a:ext cx="5969155" cy="593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m para obsolescÃªncia programada">
            <a:extLst>
              <a:ext uri="{FF2B5EF4-FFF2-40B4-BE49-F238E27FC236}">
                <a16:creationId xmlns:a16="http://schemas.microsoft.com/office/drawing/2014/main" id="{77ED145A-EA19-44F1-8B44-42E103040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12" y="537362"/>
            <a:ext cx="5726554" cy="60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02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m para lixo um problema socioambiental">
            <a:extLst>
              <a:ext uri="{FF2B5EF4-FFF2-40B4-BE49-F238E27FC236}">
                <a16:creationId xmlns:a16="http://schemas.microsoft.com/office/drawing/2014/main" id="{0CA625B0-8F05-4D06-AFF8-65CA570BF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36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do de imagem para produÃ§Ã£o e separaÃ§Ã£o do lixo">
            <a:extLst>
              <a:ext uri="{FF2B5EF4-FFF2-40B4-BE49-F238E27FC236}">
                <a16:creationId xmlns:a16="http://schemas.microsoft.com/office/drawing/2014/main" id="{0608E8F3-2C73-4D1F-BC0E-11845527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829" y="200025"/>
            <a:ext cx="4701623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sultado de imagem para lixo eletronico">
            <a:extLst>
              <a:ext uri="{FF2B5EF4-FFF2-40B4-BE49-F238E27FC236}">
                <a16:creationId xmlns:a16="http://schemas.microsoft.com/office/drawing/2014/main" id="{4FCE49E6-A31A-473D-8EDE-72F64D00E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800" y="3428999"/>
            <a:ext cx="4471679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6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m para a questÃ£o dos catadores de lixo no Brasil">
            <a:extLst>
              <a:ext uri="{FF2B5EF4-FFF2-40B4-BE49-F238E27FC236}">
                <a16:creationId xmlns:a16="http://schemas.microsoft.com/office/drawing/2014/main" id="{C68B52A9-6028-47A7-88DC-F494D482D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329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33</Words>
  <Application>Microsoft Office PowerPoint</Application>
  <PresentationFormat>Widescreen</PresentationFormat>
  <Paragraphs>18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Viviane Carrijo de Oliveira</dc:creator>
  <cp:lastModifiedBy>Viviane Carrijo de Oliveira</cp:lastModifiedBy>
  <cp:revision>29</cp:revision>
  <dcterms:created xsi:type="dcterms:W3CDTF">2018-09-14T12:21:59Z</dcterms:created>
  <dcterms:modified xsi:type="dcterms:W3CDTF">2018-09-17T17:30:38Z</dcterms:modified>
</cp:coreProperties>
</file>