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13" r:id="rId4"/>
    <p:sldId id="314" r:id="rId5"/>
    <p:sldId id="306" r:id="rId6"/>
    <p:sldId id="307" r:id="rId7"/>
    <p:sldId id="315" r:id="rId8"/>
    <p:sldId id="308" r:id="rId9"/>
    <p:sldId id="309" r:id="rId10"/>
    <p:sldId id="310" r:id="rId11"/>
    <p:sldId id="311" r:id="rId12"/>
    <p:sldId id="300" r:id="rId13"/>
    <p:sldId id="303" r:id="rId14"/>
    <p:sldId id="316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3E689B-3913-4A08-94CF-6B5C865F0B25}" v="286" dt="2018-09-07T19:24:27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tefânio franco maciel" userId="259ff5323b21ecc1" providerId="LiveId" clId="{8D3E689B-3913-4A08-94CF-6B5C865F0B25}"/>
    <pc:docChg chg="undo custSel addSld delSld modSld sldOrd modMainMaster">
      <pc:chgData name="estefânio franco maciel" userId="259ff5323b21ecc1" providerId="LiveId" clId="{8D3E689B-3913-4A08-94CF-6B5C865F0B25}" dt="2018-09-07T19:24:27.570" v="285"/>
      <pc:docMkLst>
        <pc:docMk/>
      </pc:docMkLst>
      <pc:sldChg chg="addSp delSp modSp">
        <pc:chgData name="estefânio franco maciel" userId="259ff5323b21ecc1" providerId="LiveId" clId="{8D3E689B-3913-4A08-94CF-6B5C865F0B25}" dt="2018-09-07T19:21:12.611" v="277" actId="20577"/>
        <pc:sldMkLst>
          <pc:docMk/>
          <pc:sldMk cId="4233408190" sldId="256"/>
        </pc:sldMkLst>
        <pc:spChg chg="del">
          <ac:chgData name="estefânio franco maciel" userId="259ff5323b21ecc1" providerId="LiveId" clId="{8D3E689B-3913-4A08-94CF-6B5C865F0B25}" dt="2018-09-07T19:20:10.384" v="268" actId="478"/>
          <ac:spMkLst>
            <pc:docMk/>
            <pc:sldMk cId="4233408190" sldId="256"/>
            <ac:spMk id="2" creationId="{17DA33A8-4A19-4E8F-973E-99A90B45017B}"/>
          </ac:spMkLst>
        </pc:spChg>
        <pc:spChg chg="del">
          <ac:chgData name="estefânio franco maciel" userId="259ff5323b21ecc1" providerId="LiveId" clId="{8D3E689B-3913-4A08-94CF-6B5C865F0B25}" dt="2018-09-07T19:20:13.115" v="269" actId="478"/>
          <ac:spMkLst>
            <pc:docMk/>
            <pc:sldMk cId="4233408190" sldId="256"/>
            <ac:spMk id="3" creationId="{C909C2DB-A453-4489-BF67-F01ACACC99B6}"/>
          </ac:spMkLst>
        </pc:spChg>
        <pc:spChg chg="add mod">
          <ac:chgData name="estefânio franco maciel" userId="259ff5323b21ecc1" providerId="LiveId" clId="{8D3E689B-3913-4A08-94CF-6B5C865F0B25}" dt="2018-09-07T19:21:12.611" v="277" actId="20577"/>
          <ac:spMkLst>
            <pc:docMk/>
            <pc:sldMk cId="4233408190" sldId="256"/>
            <ac:spMk id="5" creationId="{94453361-4616-4E9F-9F4D-A72B1AD1FB18}"/>
          </ac:spMkLst>
        </pc:spChg>
        <pc:spChg chg="add mod">
          <ac:chgData name="estefânio franco maciel" userId="259ff5323b21ecc1" providerId="LiveId" clId="{8D3E689B-3913-4A08-94CF-6B5C865F0B25}" dt="2018-09-07T19:21:05.923" v="275" actId="207"/>
          <ac:spMkLst>
            <pc:docMk/>
            <pc:sldMk cId="4233408190" sldId="256"/>
            <ac:spMk id="6" creationId="{D4C2AC59-6D82-4614-9727-D3581E558013}"/>
          </ac:spMkLst>
        </pc:spChg>
        <pc:picChg chg="add mod">
          <ac:chgData name="estefânio franco maciel" userId="259ff5323b21ecc1" providerId="LiveId" clId="{8D3E689B-3913-4A08-94CF-6B5C865F0B25}" dt="2018-09-07T19:20:29.485" v="273" actId="14100"/>
          <ac:picMkLst>
            <pc:docMk/>
            <pc:sldMk cId="4233408190" sldId="256"/>
            <ac:picMk id="8194" creationId="{F6675E68-B65B-4717-A3A7-B7C2EEF69051}"/>
          </ac:picMkLst>
        </pc:picChg>
      </pc:sldChg>
      <pc:sldChg chg="addSp modSp modAnim">
        <pc:chgData name="estefânio franco maciel" userId="259ff5323b21ecc1" providerId="LiveId" clId="{8D3E689B-3913-4A08-94CF-6B5C865F0B25}" dt="2018-09-07T19:21:45.014" v="278"/>
        <pc:sldMkLst>
          <pc:docMk/>
          <pc:sldMk cId="0" sldId="300"/>
        </pc:sldMkLst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00"/>
            <ac:spMk id="14" creationId="{D58F6969-7B16-4AB3-8F18-3B841735FB71}"/>
          </ac:spMkLst>
        </pc:spChg>
        <pc:spChg chg="mod">
          <ac:chgData name="estefânio franco maciel" userId="259ff5323b21ecc1" providerId="LiveId" clId="{8D3E689B-3913-4A08-94CF-6B5C865F0B25}" dt="2018-09-05T14:20:24.015" v="202" actId="1076"/>
          <ac:spMkLst>
            <pc:docMk/>
            <pc:sldMk cId="0" sldId="300"/>
            <ac:spMk id="47108" creationId="{06F6F3C9-3FED-4940-8E57-305A011054EA}"/>
          </ac:spMkLst>
        </pc:spChg>
        <pc:spChg chg="mod">
          <ac:chgData name="estefânio franco maciel" userId="259ff5323b21ecc1" providerId="LiveId" clId="{8D3E689B-3913-4A08-94CF-6B5C865F0B25}" dt="2018-09-05T14:20:38.252" v="207" actId="113"/>
          <ac:spMkLst>
            <pc:docMk/>
            <pc:sldMk cId="0" sldId="300"/>
            <ac:spMk id="47109" creationId="{83855207-2F3B-4F6D-BAF1-72D4CB1D392F}"/>
          </ac:spMkLst>
        </pc:spChg>
        <pc:spChg chg="mod">
          <ac:chgData name="estefânio franco maciel" userId="259ff5323b21ecc1" providerId="LiveId" clId="{8D3E689B-3913-4A08-94CF-6B5C865F0B25}" dt="2018-09-05T14:21:01.849" v="211" actId="1582"/>
          <ac:spMkLst>
            <pc:docMk/>
            <pc:sldMk cId="0" sldId="300"/>
            <ac:spMk id="47110" creationId="{A73D5A52-C3A1-4C59-B619-04E7A75EDA8B}"/>
          </ac:spMkLst>
        </pc:spChg>
        <pc:spChg chg="mod">
          <ac:chgData name="estefânio franco maciel" userId="259ff5323b21ecc1" providerId="LiveId" clId="{8D3E689B-3913-4A08-94CF-6B5C865F0B25}" dt="2018-09-05T14:21:01.849" v="211" actId="1582"/>
          <ac:spMkLst>
            <pc:docMk/>
            <pc:sldMk cId="0" sldId="300"/>
            <ac:spMk id="47111" creationId="{5CB11BE6-B457-42D7-A910-171A98C69C8D}"/>
          </ac:spMkLst>
        </pc:spChg>
        <pc:spChg chg="mod">
          <ac:chgData name="estefânio franco maciel" userId="259ff5323b21ecc1" providerId="LiveId" clId="{8D3E689B-3913-4A08-94CF-6B5C865F0B25}" dt="2018-09-05T14:21:01.849" v="211" actId="1582"/>
          <ac:spMkLst>
            <pc:docMk/>
            <pc:sldMk cId="0" sldId="300"/>
            <ac:spMk id="47112" creationId="{02E5950B-C8CC-465A-B55E-CA80F50001C9}"/>
          </ac:spMkLst>
        </pc:spChg>
        <pc:spChg chg="mod">
          <ac:chgData name="estefânio franco maciel" userId="259ff5323b21ecc1" providerId="LiveId" clId="{8D3E689B-3913-4A08-94CF-6B5C865F0B25}" dt="2018-09-05T14:21:01.849" v="211" actId="1582"/>
          <ac:spMkLst>
            <pc:docMk/>
            <pc:sldMk cId="0" sldId="300"/>
            <ac:spMk id="47113" creationId="{C149E3FE-E329-4D72-9298-15AF9FE4BF10}"/>
          </ac:spMkLst>
        </pc:spChg>
        <pc:spChg chg="mod">
          <ac:chgData name="estefânio franco maciel" userId="259ff5323b21ecc1" providerId="LiveId" clId="{8D3E689B-3913-4A08-94CF-6B5C865F0B25}" dt="2018-09-05T14:21:13.407" v="212" actId="1076"/>
          <ac:spMkLst>
            <pc:docMk/>
            <pc:sldMk cId="0" sldId="300"/>
            <ac:spMk id="47115" creationId="{5C523EF3-62FD-45C6-AF41-4F7E8D22A9BA}"/>
          </ac:spMkLst>
        </pc:spChg>
        <pc:spChg chg="mod">
          <ac:chgData name="estefânio franco maciel" userId="259ff5323b21ecc1" providerId="LiveId" clId="{8D3E689B-3913-4A08-94CF-6B5C865F0B25}" dt="2018-09-05T14:20:45.060" v="208" actId="1076"/>
          <ac:spMkLst>
            <pc:docMk/>
            <pc:sldMk cId="0" sldId="300"/>
            <ac:spMk id="47117" creationId="{990312CE-6CE8-4704-A718-6648A2EDBEC1}"/>
          </ac:spMkLst>
        </pc:spChg>
        <pc:grpChg chg="mod">
          <ac:chgData name="estefânio franco maciel" userId="259ff5323b21ecc1" providerId="LiveId" clId="{8D3E689B-3913-4A08-94CF-6B5C865F0B25}" dt="2018-09-05T14:20:56.185" v="210" actId="1076"/>
          <ac:grpSpMkLst>
            <pc:docMk/>
            <pc:sldMk cId="0" sldId="300"/>
            <ac:grpSpMk id="47114" creationId="{385770C8-B0DE-4B1E-A842-F76A5349FFF2}"/>
          </ac:grpSpMkLst>
        </pc:grpChg>
        <pc:graphicFrameChg chg="mod">
          <ac:chgData name="estefânio franco maciel" userId="259ff5323b21ecc1" providerId="LiveId" clId="{8D3E689B-3913-4A08-94CF-6B5C865F0B25}" dt="2018-09-05T14:21:20.109" v="214" actId="1076"/>
          <ac:graphicFrameMkLst>
            <pc:docMk/>
            <pc:sldMk cId="0" sldId="300"/>
            <ac:graphicFrameMk id="47116" creationId="{EAC6802B-6427-4E0A-8737-4676DCB23D38}"/>
          </ac:graphicFrameMkLst>
        </pc:graphicFrameChg>
        <pc:graphicFrameChg chg="mod">
          <ac:chgData name="estefânio franco maciel" userId="259ff5323b21ecc1" providerId="LiveId" clId="{8D3E689B-3913-4A08-94CF-6B5C865F0B25}" dt="2018-09-05T14:21:16.826" v="213" actId="1076"/>
          <ac:graphicFrameMkLst>
            <pc:docMk/>
            <pc:sldMk cId="0" sldId="300"/>
            <ac:graphicFrameMk id="47118" creationId="{091315C9-49E6-48FC-908D-6C474EDFE963}"/>
          </ac:graphicFrameMkLst>
        </pc:graphicFrameChg>
        <pc:graphicFrameChg chg="mod">
          <ac:chgData name="estefânio franco maciel" userId="259ff5323b21ecc1" providerId="LiveId" clId="{8D3E689B-3913-4A08-94CF-6B5C865F0B25}" dt="2018-09-05T14:20:51.518" v="209" actId="1076"/>
          <ac:graphicFrameMkLst>
            <pc:docMk/>
            <pc:sldMk cId="0" sldId="300"/>
            <ac:graphicFrameMk id="47120" creationId="{A8A5D123-42CE-4F8B-911D-09677AA3F303}"/>
          </ac:graphicFrameMkLst>
        </pc:graphicFrameChg>
        <pc:picChg chg="add">
          <ac:chgData name="estefânio franco maciel" userId="259ff5323b21ecc1" providerId="LiveId" clId="{8D3E689B-3913-4A08-94CF-6B5C865F0B25}" dt="2018-09-05T13:55:00.351" v="8"/>
          <ac:picMkLst>
            <pc:docMk/>
            <pc:sldMk cId="0" sldId="300"/>
            <ac:picMk id="15" creationId="{63307895-E969-4F70-83AE-3632D64CA29B}"/>
          </ac:picMkLst>
        </pc:picChg>
      </pc:sldChg>
      <pc:sldChg chg="addSp delSp modSp setBg delAnim modAnim">
        <pc:chgData name="estefânio franco maciel" userId="259ff5323b21ecc1" providerId="LiveId" clId="{8D3E689B-3913-4A08-94CF-6B5C865F0B25}" dt="2018-09-07T19:21:45.014" v="278"/>
        <pc:sldMkLst>
          <pc:docMk/>
          <pc:sldMk cId="0" sldId="303"/>
        </pc:sldMkLst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03"/>
            <ac:spMk id="45" creationId="{CAA5DAF0-3741-47B9-97E0-222161F8C04B}"/>
          </ac:spMkLst>
        </pc:spChg>
        <pc:spChg chg="add del">
          <ac:chgData name="estefânio franco maciel" userId="259ff5323b21ecc1" providerId="LiveId" clId="{8D3E689B-3913-4A08-94CF-6B5C865F0B25}" dt="2018-09-05T13:55:02.855" v="11"/>
          <ac:spMkLst>
            <pc:docMk/>
            <pc:sldMk cId="0" sldId="303"/>
            <ac:spMk id="47" creationId="{A40749C9-5A9C-4EB1-BF51-3353BD727237}"/>
          </ac:spMkLst>
        </pc:spChg>
        <pc:spChg chg="mod">
          <ac:chgData name="estefânio franco maciel" userId="259ff5323b21ecc1" providerId="LiveId" clId="{8D3E689B-3913-4A08-94CF-6B5C865F0B25}" dt="2018-09-05T14:22:22.180" v="237" actId="20577"/>
          <ac:spMkLst>
            <pc:docMk/>
            <pc:sldMk cId="0" sldId="303"/>
            <ac:spMk id="50180" creationId="{3399E01D-790D-44C9-9055-1A27A6844DF9}"/>
          </ac:spMkLst>
        </pc:spChg>
        <pc:spChg chg="del mod">
          <ac:chgData name="estefânio franco maciel" userId="259ff5323b21ecc1" providerId="LiveId" clId="{8D3E689B-3913-4A08-94CF-6B5C865F0B25}" dt="2018-09-05T14:22:15.700" v="222" actId="478"/>
          <ac:spMkLst>
            <pc:docMk/>
            <pc:sldMk cId="0" sldId="303"/>
            <ac:spMk id="50181" creationId="{51FEC7E3-3678-4823-A02B-9E4B2F80B300}"/>
          </ac:spMkLst>
        </pc:spChg>
        <pc:spChg chg="mod">
          <ac:chgData name="estefânio franco maciel" userId="259ff5323b21ecc1" providerId="LiveId" clId="{8D3E689B-3913-4A08-94CF-6B5C865F0B25}" dt="2018-09-05T14:22:32.906" v="241" actId="1076"/>
          <ac:spMkLst>
            <pc:docMk/>
            <pc:sldMk cId="0" sldId="303"/>
            <ac:spMk id="50182" creationId="{A471BEBC-C6FE-4EE4-ABAC-84B1715A1236}"/>
          </ac:spMkLst>
        </pc:spChg>
        <pc:spChg chg="mod">
          <ac:chgData name="estefânio franco maciel" userId="259ff5323b21ecc1" providerId="LiveId" clId="{8D3E689B-3913-4A08-94CF-6B5C865F0B25}" dt="2018-09-05T14:21:53.919" v="218" actId="6549"/>
          <ac:spMkLst>
            <pc:docMk/>
            <pc:sldMk cId="0" sldId="303"/>
            <ac:spMk id="50183" creationId="{3C831C7D-D446-48FE-8720-306596BF8ED5}"/>
          </ac:spMkLst>
        </pc:spChg>
        <pc:spChg chg="mod">
          <ac:chgData name="estefânio franco maciel" userId="259ff5323b21ecc1" providerId="LiveId" clId="{8D3E689B-3913-4A08-94CF-6B5C865F0B25}" dt="2018-09-05T14:22:48.352" v="245" actId="1076"/>
          <ac:spMkLst>
            <pc:docMk/>
            <pc:sldMk cId="0" sldId="303"/>
            <ac:spMk id="50184" creationId="{526D69C5-0F43-47D6-8E01-EAD9C0328E88}"/>
          </ac:spMkLst>
        </pc:spChg>
        <pc:picChg chg="add">
          <ac:chgData name="estefânio franco maciel" userId="259ff5323b21ecc1" providerId="LiveId" clId="{8D3E689B-3913-4A08-94CF-6B5C865F0B25}" dt="2018-09-05T13:55:00.958" v="9"/>
          <ac:picMkLst>
            <pc:docMk/>
            <pc:sldMk cId="0" sldId="303"/>
            <ac:picMk id="46" creationId="{A266B1B7-A41C-4124-9CDC-1C5CA9AC208A}"/>
          </ac:picMkLst>
        </pc:picChg>
        <pc:picChg chg="add del">
          <ac:chgData name="estefânio franco maciel" userId="259ff5323b21ecc1" providerId="LiveId" clId="{8D3E689B-3913-4A08-94CF-6B5C865F0B25}" dt="2018-09-05T13:55:02.855" v="11"/>
          <ac:picMkLst>
            <pc:docMk/>
            <pc:sldMk cId="0" sldId="303"/>
            <ac:picMk id="48" creationId="{987372A9-20C0-4CC0-94E8-F4B2269E32A6}"/>
          </ac:picMkLst>
        </pc:picChg>
      </pc:sldChg>
      <pc:sldChg chg="addSp modSp modAnim">
        <pc:chgData name="estefânio franco maciel" userId="259ff5323b21ecc1" providerId="LiveId" clId="{8D3E689B-3913-4A08-94CF-6B5C865F0B25}" dt="2018-09-07T19:21:45.014" v="278"/>
        <pc:sldMkLst>
          <pc:docMk/>
          <pc:sldMk cId="0" sldId="305"/>
        </pc:sldMkLst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05"/>
            <ac:spMk id="36" creationId="{B534832B-EE6F-4FFD-89C7-6576DE79B2E4}"/>
          </ac:spMkLst>
        </pc:spChg>
        <pc:spChg chg="mod">
          <ac:chgData name="estefânio franco maciel" userId="259ff5323b21ecc1" providerId="LiveId" clId="{8D3E689B-3913-4A08-94CF-6B5C865F0B25}" dt="2018-09-05T13:55:37.345" v="15" actId="2711"/>
          <ac:spMkLst>
            <pc:docMk/>
            <pc:sldMk cId="0" sldId="305"/>
            <ac:spMk id="52228" creationId="{F4968080-0D32-494B-A6AB-3C5A9C3D4BDC}"/>
          </ac:spMkLst>
        </pc:spChg>
        <pc:spChg chg="mod">
          <ac:chgData name="estefânio franco maciel" userId="259ff5323b21ecc1" providerId="LiveId" clId="{8D3E689B-3913-4A08-94CF-6B5C865F0B25}" dt="2018-09-05T13:56:13.527" v="20" actId="403"/>
          <ac:spMkLst>
            <pc:docMk/>
            <pc:sldMk cId="0" sldId="305"/>
            <ac:spMk id="52229" creationId="{230394D3-DB33-413D-B779-EF6D92F4F879}"/>
          </ac:spMkLst>
        </pc:spChg>
        <pc:spChg chg="mod">
          <ac:chgData name="estefânio franco maciel" userId="259ff5323b21ecc1" providerId="LiveId" clId="{8D3E689B-3913-4A08-94CF-6B5C865F0B25}" dt="2018-09-05T13:56:13.527" v="20" actId="403"/>
          <ac:spMkLst>
            <pc:docMk/>
            <pc:sldMk cId="0" sldId="305"/>
            <ac:spMk id="52230" creationId="{0845A787-79E5-48D5-B5DC-2B46295AFD4E}"/>
          </ac:spMkLst>
        </pc:spChg>
        <pc:spChg chg="mod">
          <ac:chgData name="estefânio franco maciel" userId="259ff5323b21ecc1" providerId="LiveId" clId="{8D3E689B-3913-4A08-94CF-6B5C865F0B25}" dt="2018-09-05T13:56:13.527" v="20" actId="403"/>
          <ac:spMkLst>
            <pc:docMk/>
            <pc:sldMk cId="0" sldId="305"/>
            <ac:spMk id="52231" creationId="{463AE254-64DD-4732-9B3B-4A8E0837EC00}"/>
          </ac:spMkLst>
        </pc:spChg>
        <pc:picChg chg="add">
          <ac:chgData name="estefânio franco maciel" userId="259ff5323b21ecc1" providerId="LiveId" clId="{8D3E689B-3913-4A08-94CF-6B5C865F0B25}" dt="2018-09-05T13:54:53.166" v="0"/>
          <ac:picMkLst>
            <pc:docMk/>
            <pc:sldMk cId="0" sldId="305"/>
            <ac:picMk id="37" creationId="{0632FD32-EDE3-4E6A-BBE7-CC2F7305FBEE}"/>
          </ac:picMkLst>
        </pc:picChg>
      </pc:sldChg>
      <pc:sldChg chg="addSp modSp modAnim">
        <pc:chgData name="estefânio franco maciel" userId="259ff5323b21ecc1" providerId="LiveId" clId="{8D3E689B-3913-4A08-94CF-6B5C865F0B25}" dt="2018-09-07T19:21:45.014" v="278"/>
        <pc:sldMkLst>
          <pc:docMk/>
          <pc:sldMk cId="0" sldId="306"/>
        </pc:sldMkLst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06"/>
            <ac:spMk id="18" creationId="{1CA999BD-EDBF-4907-AFD2-988780D53A82}"/>
          </ac:spMkLst>
        </pc:spChg>
        <pc:spChg chg="mod">
          <ac:chgData name="estefânio franco maciel" userId="259ff5323b21ecc1" providerId="LiveId" clId="{8D3E689B-3913-4A08-94CF-6B5C865F0B25}" dt="2018-09-05T14:03:43.151" v="89" actId="2711"/>
          <ac:spMkLst>
            <pc:docMk/>
            <pc:sldMk cId="0" sldId="306"/>
            <ac:spMk id="53252" creationId="{FB190DB5-41EC-453C-89A4-9957A3029A8F}"/>
          </ac:spMkLst>
        </pc:spChg>
        <pc:spChg chg="mod">
          <ac:chgData name="estefânio franco maciel" userId="259ff5323b21ecc1" providerId="LiveId" clId="{8D3E689B-3913-4A08-94CF-6B5C865F0B25}" dt="2018-09-05T14:03:53.468" v="94" actId="1076"/>
          <ac:spMkLst>
            <pc:docMk/>
            <pc:sldMk cId="0" sldId="306"/>
            <ac:spMk id="53255" creationId="{97259DE5-B9BE-4AA5-BE13-190979AC8CDC}"/>
          </ac:spMkLst>
        </pc:spChg>
        <pc:picChg chg="add">
          <ac:chgData name="estefânio franco maciel" userId="259ff5323b21ecc1" providerId="LiveId" clId="{8D3E689B-3913-4A08-94CF-6B5C865F0B25}" dt="2018-09-05T13:54:55.638" v="1"/>
          <ac:picMkLst>
            <pc:docMk/>
            <pc:sldMk cId="0" sldId="306"/>
            <ac:picMk id="19" creationId="{062C0C96-084C-4966-8FC3-E02267A5698C}"/>
          </ac:picMkLst>
        </pc:picChg>
      </pc:sldChg>
      <pc:sldChg chg="addSp delSp modSp delAnim modAnim">
        <pc:chgData name="estefânio franco maciel" userId="259ff5323b21ecc1" providerId="LiveId" clId="{8D3E689B-3913-4A08-94CF-6B5C865F0B25}" dt="2018-09-07T19:21:45.014" v="278"/>
        <pc:sldMkLst>
          <pc:docMk/>
          <pc:sldMk cId="0" sldId="307"/>
        </pc:sldMkLst>
        <pc:spChg chg="add del">
          <ac:chgData name="estefânio franco maciel" userId="259ff5323b21ecc1" providerId="LiveId" clId="{8D3E689B-3913-4A08-94CF-6B5C865F0B25}" dt="2018-09-05T14:05:39.598" v="100"/>
          <ac:spMkLst>
            <pc:docMk/>
            <pc:sldMk cId="0" sldId="307"/>
            <ac:spMk id="2" creationId="{DBD85DE7-512E-462B-861B-66A8A634A375}"/>
          </ac:spMkLst>
        </pc:spChg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07"/>
            <ac:spMk id="20" creationId="{17F5E02C-58A1-4DE3-BB07-26AC7BFE82A4}"/>
          </ac:spMkLst>
        </pc:spChg>
        <pc:spChg chg="mod">
          <ac:chgData name="estefânio franco maciel" userId="259ff5323b21ecc1" providerId="LiveId" clId="{8D3E689B-3913-4A08-94CF-6B5C865F0B25}" dt="2018-09-05T14:07:54.153" v="104" actId="2711"/>
          <ac:spMkLst>
            <pc:docMk/>
            <pc:sldMk cId="0" sldId="307"/>
            <ac:spMk id="54276" creationId="{8C596385-728C-47DB-A924-09C535F641F1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77" creationId="{022F1A45-53E8-4E43-870C-64BF9ECC8D3B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80" creationId="{1E9C09F5-5587-40C8-AA2E-1A15344049D9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81" creationId="{1487331B-0A1A-42F8-933F-C89F4A2E02BF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82" creationId="{747BAFAE-DB0B-4AF3-B489-2718CDE81270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83" creationId="{0D960960-3460-4C77-8208-046F9207733B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84" creationId="{4E56E686-E2FC-456F-8833-BF9643F386E2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85" creationId="{4BDBBC57-E39D-426C-BEF5-7F7B71EF6035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93" creationId="{2305BC23-2171-4D2E-9D94-5C090D9E9133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94" creationId="{040A6202-7AF0-4492-8D74-16B9D7DA7A40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95" creationId="{10523FEA-7EC3-46C5-86C2-1FE2C17E245D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96" creationId="{92F36024-28D7-4798-8688-4F5F42A7E574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97" creationId="{315DEDFD-024A-45BA-94FC-E029A6C10561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98" creationId="{5293142A-E956-4853-9648-DDE01172F3E2}"/>
          </ac:spMkLst>
        </pc:spChg>
        <pc:spChg chg="del">
          <ac:chgData name="estefânio franco maciel" userId="259ff5323b21ecc1" providerId="LiveId" clId="{8D3E689B-3913-4A08-94CF-6B5C865F0B25}" dt="2018-09-05T14:05:34.944" v="98" actId="478"/>
          <ac:spMkLst>
            <pc:docMk/>
            <pc:sldMk cId="0" sldId="307"/>
            <ac:spMk id="54299" creationId="{63BD2C05-9EC4-483E-A335-0C7BEF43B7F0}"/>
          </ac:spMkLst>
        </pc:spChg>
        <pc:spChg chg="mod">
          <ac:chgData name="estefânio franco maciel" userId="259ff5323b21ecc1" providerId="LiveId" clId="{8D3E689B-3913-4A08-94CF-6B5C865F0B25}" dt="2018-09-05T14:09:13.156" v="111" actId="1076"/>
          <ac:spMkLst>
            <pc:docMk/>
            <pc:sldMk cId="0" sldId="307"/>
            <ac:spMk id="54300" creationId="{4D88EBF9-51DF-43AE-BB09-542D44BBD52E}"/>
          </ac:spMkLst>
        </pc:spChg>
        <pc:graphicFrameChg chg="mod">
          <ac:chgData name="estefânio franco maciel" userId="259ff5323b21ecc1" providerId="LiveId" clId="{8D3E689B-3913-4A08-94CF-6B5C865F0B25}" dt="2018-09-05T14:07:58.565" v="105" actId="1076"/>
          <ac:graphicFrameMkLst>
            <pc:docMk/>
            <pc:sldMk cId="0" sldId="307"/>
            <ac:graphicFrameMk id="54301" creationId="{25BA81AB-7B88-4FC0-B1D7-7CD8F440AA03}"/>
          </ac:graphicFrameMkLst>
        </pc:graphicFrameChg>
        <pc:graphicFrameChg chg="del">
          <ac:chgData name="estefânio franco maciel" userId="259ff5323b21ecc1" providerId="LiveId" clId="{8D3E689B-3913-4A08-94CF-6B5C865F0B25}" dt="2018-09-05T14:08:29.597" v="107" actId="478"/>
          <ac:graphicFrameMkLst>
            <pc:docMk/>
            <pc:sldMk cId="0" sldId="307"/>
            <ac:graphicFrameMk id="54303" creationId="{D56E8FF8-5F8E-4AD9-A1AC-BA65E20C3F1B}"/>
          </ac:graphicFrameMkLst>
        </pc:graphicFrameChg>
        <pc:picChg chg="add">
          <ac:chgData name="estefânio franco maciel" userId="259ff5323b21ecc1" providerId="LiveId" clId="{8D3E689B-3913-4A08-94CF-6B5C865F0B25}" dt="2018-09-05T13:54:56.396" v="2"/>
          <ac:picMkLst>
            <pc:docMk/>
            <pc:sldMk cId="0" sldId="307"/>
            <ac:picMk id="21" creationId="{E0B1D670-183A-44A4-B168-DDBF271193A7}"/>
          </ac:picMkLst>
        </pc:picChg>
        <pc:picChg chg="add mod">
          <ac:chgData name="estefânio franco maciel" userId="259ff5323b21ecc1" providerId="LiveId" clId="{8D3E689B-3913-4A08-94CF-6B5C865F0B25}" dt="2018-09-05T14:07:45.731" v="102" actId="1076"/>
          <ac:picMkLst>
            <pc:docMk/>
            <pc:sldMk cId="0" sldId="307"/>
            <ac:picMk id="2057" creationId="{EE94B2F1-E5A8-4469-8862-31338B9C6BBB}"/>
          </ac:picMkLst>
        </pc:picChg>
        <pc:picChg chg="add mod">
          <ac:chgData name="estefânio franco maciel" userId="259ff5323b21ecc1" providerId="LiveId" clId="{8D3E689B-3913-4A08-94CF-6B5C865F0B25}" dt="2018-09-05T14:09:25.587" v="114" actId="1076"/>
          <ac:picMkLst>
            <pc:docMk/>
            <pc:sldMk cId="0" sldId="307"/>
            <ac:picMk id="2059" creationId="{48B3EBFD-FA8D-43D4-8D5F-E873A5EA6823}"/>
          </ac:picMkLst>
        </pc:picChg>
      </pc:sldChg>
      <pc:sldChg chg="addSp delSp modSp delAnim modAnim">
        <pc:chgData name="estefânio franco maciel" userId="259ff5323b21ecc1" providerId="LiveId" clId="{8D3E689B-3913-4A08-94CF-6B5C865F0B25}" dt="2018-09-07T19:21:45.014" v="278"/>
        <pc:sldMkLst>
          <pc:docMk/>
          <pc:sldMk cId="0" sldId="308"/>
        </pc:sldMkLst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08"/>
            <ac:spMk id="27" creationId="{4AF60101-6F01-4BA8-AC12-02D38D0AB5CA}"/>
          </ac:spMkLst>
        </pc:spChg>
        <pc:spChg chg="mod">
          <ac:chgData name="estefânio franco maciel" userId="259ff5323b21ecc1" providerId="LiveId" clId="{8D3E689B-3913-4A08-94CF-6B5C865F0B25}" dt="2018-09-05T14:11:51.672" v="130" actId="2711"/>
          <ac:spMkLst>
            <pc:docMk/>
            <pc:sldMk cId="0" sldId="308"/>
            <ac:spMk id="55300" creationId="{1E7781C1-1F76-425F-97AC-4FBA67B5EAEF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1" creationId="{5A49661F-9CAC-4D00-8296-E9A987F21504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2" creationId="{0928288B-3524-44EE-A09C-FEBC668D7C14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3" creationId="{25D36C17-C021-41E3-AA45-2C53713AF7F5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4" creationId="{80299225-183F-4FCA-B038-1D87EDDD6471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5" creationId="{D5AC4932-4992-4097-88CD-94509D6EC704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6" creationId="{9B7B892D-7C78-4529-928F-17ADCC968CE8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7" creationId="{98A245EA-9D47-4016-A2CC-83258DE9BDDD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8" creationId="{16AA81DB-A317-4889-B90A-B3F0A906A9E6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09" creationId="{8D9F521B-7FE3-4B2D-BB57-6324EA5AF036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10" creationId="{3DABEBFD-04A4-4629-8F11-318B25A33FDE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11" creationId="{62FB03E0-F289-4FDA-99EC-566AE73FFF21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12" creationId="{00BD8F87-B082-479D-AB23-C77A4C1B4627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13" creationId="{97D18240-0A48-4335-80D0-078F0522BCC8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14" creationId="{A47E1038-BDC8-455C-9518-AF048E593ADA}"/>
          </ac:spMkLst>
        </pc:spChg>
        <pc:spChg chg="mod">
          <ac:chgData name="estefânio franco maciel" userId="259ff5323b21ecc1" providerId="LiveId" clId="{8D3E689B-3913-4A08-94CF-6B5C865F0B25}" dt="2018-09-05T14:12:20.522" v="136" actId="113"/>
          <ac:spMkLst>
            <pc:docMk/>
            <pc:sldMk cId="0" sldId="308"/>
            <ac:spMk id="55315" creationId="{FCA3AC1D-915F-43B9-9BE5-AABBA2C96EE0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19" creationId="{D24EFCFB-45FD-4BB7-A9EC-3EF942811BEE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20" creationId="{82970125-6DA9-46BF-87A3-ACDF3ACC52FC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21" creationId="{4E954D1A-AC55-4668-BAAE-9783B2BD3570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22" creationId="{8876EE86-20A3-445C-80D4-5493E28D8849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23" creationId="{5F89F0EA-F6B1-467A-9837-F611C37FC6C7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24" creationId="{9D3ACC64-3CDF-4482-87BF-D8A22BC48E25}"/>
          </ac:spMkLst>
        </pc:spChg>
        <pc:spChg chg="del">
          <ac:chgData name="estefânio franco maciel" userId="259ff5323b21ecc1" providerId="LiveId" clId="{8D3E689B-3913-4A08-94CF-6B5C865F0B25}" dt="2018-09-05T14:11:44.620" v="128" actId="478"/>
          <ac:spMkLst>
            <pc:docMk/>
            <pc:sldMk cId="0" sldId="308"/>
            <ac:spMk id="55325" creationId="{32CFC204-454A-429F-B0B3-EEF124014BE0}"/>
          </ac:spMkLst>
        </pc:spChg>
        <pc:graphicFrameChg chg="mod">
          <ac:chgData name="estefânio franco maciel" userId="259ff5323b21ecc1" providerId="LiveId" clId="{8D3E689B-3913-4A08-94CF-6B5C865F0B25}" dt="2018-09-05T14:12:12.780" v="134" actId="1076"/>
          <ac:graphicFrameMkLst>
            <pc:docMk/>
            <pc:sldMk cId="0" sldId="308"/>
            <ac:graphicFrameMk id="55316" creationId="{B4968522-5952-48D1-92BC-240204AD8213}"/>
          </ac:graphicFrameMkLst>
        </pc:graphicFrameChg>
        <pc:graphicFrameChg chg="del">
          <ac:chgData name="estefânio franco maciel" userId="259ff5323b21ecc1" providerId="LiveId" clId="{8D3E689B-3913-4A08-94CF-6B5C865F0B25}" dt="2018-09-05T14:10:56.743" v="127" actId="478"/>
          <ac:graphicFrameMkLst>
            <pc:docMk/>
            <pc:sldMk cId="0" sldId="308"/>
            <ac:graphicFrameMk id="55317" creationId="{7868DDE5-7774-4B7D-9660-889DB035F4D4}"/>
          </ac:graphicFrameMkLst>
        </pc:graphicFrameChg>
        <pc:picChg chg="add">
          <ac:chgData name="estefânio franco maciel" userId="259ff5323b21ecc1" providerId="LiveId" clId="{8D3E689B-3913-4A08-94CF-6B5C865F0B25}" dt="2018-09-05T13:54:57.063" v="3"/>
          <ac:picMkLst>
            <pc:docMk/>
            <pc:sldMk cId="0" sldId="308"/>
            <ac:picMk id="28" creationId="{E31F42EE-B14F-4A58-AE74-460590870A3C}"/>
          </ac:picMkLst>
        </pc:picChg>
        <pc:picChg chg="add mod">
          <ac:chgData name="estefânio franco maciel" userId="259ff5323b21ecc1" providerId="LiveId" clId="{8D3E689B-3913-4A08-94CF-6B5C865F0B25}" dt="2018-09-05T14:12:09.757" v="133" actId="1076"/>
          <ac:picMkLst>
            <pc:docMk/>
            <pc:sldMk cId="0" sldId="308"/>
            <ac:picMk id="3079" creationId="{C1ED735B-295B-4456-8847-0DA6F5801771}"/>
          </ac:picMkLst>
        </pc:picChg>
      </pc:sldChg>
      <pc:sldChg chg="addSp delSp modSp delAnim modAnim">
        <pc:chgData name="estefânio franco maciel" userId="259ff5323b21ecc1" providerId="LiveId" clId="{8D3E689B-3913-4A08-94CF-6B5C865F0B25}" dt="2018-09-07T19:21:45.014" v="278"/>
        <pc:sldMkLst>
          <pc:docMk/>
          <pc:sldMk cId="0" sldId="309"/>
        </pc:sldMkLst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09"/>
            <ac:spMk id="24" creationId="{6852C4B4-91BE-41FC-86C8-466AEA880027}"/>
          </ac:spMkLst>
        </pc:spChg>
        <pc:spChg chg="mod">
          <ac:chgData name="estefânio franco maciel" userId="259ff5323b21ecc1" providerId="LiveId" clId="{8D3E689B-3913-4A08-94CF-6B5C865F0B25}" dt="2018-09-05T14:14:19.737" v="151" actId="2711"/>
          <ac:spMkLst>
            <pc:docMk/>
            <pc:sldMk cId="0" sldId="309"/>
            <ac:spMk id="56324" creationId="{FA6DB925-A077-4ED5-9E2B-73BF6E90B073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25" creationId="{C6499BD5-0D9C-4FA5-BD6E-D7DEF0A8F342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26" creationId="{610A0A3C-C474-426B-B09B-7014A349BCFF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27" creationId="{EFF19FBB-690D-4551-A62B-42349ED62809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28" creationId="{AEE9CE39-4B0D-4EE9-8931-EF82C2039848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29" creationId="{81C9F8CB-AD64-4BA4-9611-73BC9428CD65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0" creationId="{BD2274BB-91D7-4065-9056-5425DED88E93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1" creationId="{C35B1A19-95F5-4EF5-96E2-F710761F98CC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2" creationId="{5375F803-1B8D-4A68-AEC8-500C21905991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3" creationId="{C1F906C4-7907-4625-A512-BD9DD8D0A31F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4" creationId="{136E0346-ADE4-451C-9784-5C7B039F4F4B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5" creationId="{BD246D21-1D6A-4243-A725-0950DA02AD31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6" creationId="{9F3FC60E-89D0-4053-8B8A-46FDD1E32DEB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7" creationId="{7C0A754E-D62E-4DA1-97C0-2B9292DE06C6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8" creationId="{E57F86FD-62A3-40D4-A1E5-44C1B2CBDDCB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39" creationId="{903B9871-C421-40EF-80DA-74F2BB2FFDF5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40" creationId="{F8140F4E-E4B6-4119-862B-5BB1281DDECA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41" creationId="{0363391E-2F08-4A16-82BF-8D7AE496FE2E}"/>
          </ac:spMkLst>
        </pc:spChg>
        <pc:spChg chg="del">
          <ac:chgData name="estefânio franco maciel" userId="259ff5323b21ecc1" providerId="LiveId" clId="{8D3E689B-3913-4A08-94CF-6B5C865F0B25}" dt="2018-09-05T14:14:02.715" v="146" actId="478"/>
          <ac:spMkLst>
            <pc:docMk/>
            <pc:sldMk cId="0" sldId="309"/>
            <ac:spMk id="56342" creationId="{D3F6BDFC-7B04-491F-9377-57433CD1E055}"/>
          </ac:spMkLst>
        </pc:spChg>
        <pc:spChg chg="mod">
          <ac:chgData name="estefânio franco maciel" userId="259ff5323b21ecc1" providerId="LiveId" clId="{8D3E689B-3913-4A08-94CF-6B5C865F0B25}" dt="2018-09-05T14:12:53.046" v="144" actId="1076"/>
          <ac:spMkLst>
            <pc:docMk/>
            <pc:sldMk cId="0" sldId="309"/>
            <ac:spMk id="56344" creationId="{DDF425BE-C09B-43A8-B273-F7872B293CB8}"/>
          </ac:spMkLst>
        </pc:spChg>
        <pc:spChg chg="mod">
          <ac:chgData name="estefânio franco maciel" userId="259ff5323b21ecc1" providerId="LiveId" clId="{8D3E689B-3913-4A08-94CF-6B5C865F0B25}" dt="2018-09-05T14:12:41.791" v="138" actId="113"/>
          <ac:spMkLst>
            <pc:docMk/>
            <pc:sldMk cId="0" sldId="309"/>
            <ac:spMk id="56345" creationId="{CCA0E024-637C-4CAA-82BE-58B66877DE0F}"/>
          </ac:spMkLst>
        </pc:spChg>
        <pc:picChg chg="add">
          <ac:chgData name="estefânio franco maciel" userId="259ff5323b21ecc1" providerId="LiveId" clId="{8D3E689B-3913-4A08-94CF-6B5C865F0B25}" dt="2018-09-05T13:54:57.822" v="4"/>
          <ac:picMkLst>
            <pc:docMk/>
            <pc:sldMk cId="0" sldId="309"/>
            <ac:picMk id="25" creationId="{129D9FA4-1230-4D9B-B261-A5A316C6DF7A}"/>
          </ac:picMkLst>
        </pc:picChg>
        <pc:picChg chg="add del mod">
          <ac:chgData name="estefânio franco maciel" userId="259ff5323b21ecc1" providerId="LiveId" clId="{8D3E689B-3913-4A08-94CF-6B5C865F0B25}" dt="2018-09-05T14:14:50.114" v="152" actId="478"/>
          <ac:picMkLst>
            <pc:docMk/>
            <pc:sldMk cId="0" sldId="309"/>
            <ac:picMk id="4101" creationId="{7E06770A-53AB-4DEA-9C16-F2CD87693DB0}"/>
          </ac:picMkLst>
        </pc:picChg>
        <pc:picChg chg="add mod">
          <ac:chgData name="estefânio franco maciel" userId="259ff5323b21ecc1" providerId="LiveId" clId="{8D3E689B-3913-4A08-94CF-6B5C865F0B25}" dt="2018-09-05T14:14:58.899" v="155" actId="14100"/>
          <ac:picMkLst>
            <pc:docMk/>
            <pc:sldMk cId="0" sldId="309"/>
            <ac:picMk id="4103" creationId="{F2CE92D7-9C2C-4F38-B108-3B25C391BDB0}"/>
          </ac:picMkLst>
        </pc:picChg>
      </pc:sldChg>
      <pc:sldChg chg="addSp modSp modAnim">
        <pc:chgData name="estefânio franco maciel" userId="259ff5323b21ecc1" providerId="LiveId" clId="{8D3E689B-3913-4A08-94CF-6B5C865F0B25}" dt="2018-09-07T19:21:45.014" v="278"/>
        <pc:sldMkLst>
          <pc:docMk/>
          <pc:sldMk cId="0" sldId="310"/>
        </pc:sldMkLst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10"/>
            <ac:spMk id="6" creationId="{B41BD76A-3ED6-4709-A573-D433B5ED1E8C}"/>
          </ac:spMkLst>
        </pc:spChg>
        <pc:spChg chg="mod">
          <ac:chgData name="estefânio franco maciel" userId="259ff5323b21ecc1" providerId="LiveId" clId="{8D3E689B-3913-4A08-94CF-6B5C865F0B25}" dt="2018-09-05T14:15:28.767" v="158" actId="1076"/>
          <ac:spMkLst>
            <pc:docMk/>
            <pc:sldMk cId="0" sldId="310"/>
            <ac:spMk id="57348" creationId="{95172786-C16F-4A8D-8BE6-7378DBF6790D}"/>
          </ac:spMkLst>
        </pc:spChg>
        <pc:spChg chg="mod">
          <ac:chgData name="estefânio franco maciel" userId="259ff5323b21ecc1" providerId="LiveId" clId="{8D3E689B-3913-4A08-94CF-6B5C865F0B25}" dt="2018-09-05T14:16:45.447" v="168" actId="1076"/>
          <ac:spMkLst>
            <pc:docMk/>
            <pc:sldMk cId="0" sldId="310"/>
            <ac:spMk id="57349" creationId="{94542124-9A34-462A-B693-BCE3F1F61D59}"/>
          </ac:spMkLst>
        </pc:spChg>
        <pc:spChg chg="mod">
          <ac:chgData name="estefânio franco maciel" userId="259ff5323b21ecc1" providerId="LiveId" clId="{8D3E689B-3913-4A08-94CF-6B5C865F0B25}" dt="2018-09-05T14:15:23.926" v="157" actId="1076"/>
          <ac:spMkLst>
            <pc:docMk/>
            <pc:sldMk cId="0" sldId="310"/>
            <ac:spMk id="57350" creationId="{7B960342-6575-44E5-861A-E40D0BE7C2CA}"/>
          </ac:spMkLst>
        </pc:spChg>
        <pc:spChg chg="mod">
          <ac:chgData name="estefânio franco maciel" userId="259ff5323b21ecc1" providerId="LiveId" clId="{8D3E689B-3913-4A08-94CF-6B5C865F0B25}" dt="2018-09-05T14:16:58.572" v="177" actId="1076"/>
          <ac:spMkLst>
            <pc:docMk/>
            <pc:sldMk cId="0" sldId="310"/>
            <ac:spMk id="57351" creationId="{C4A88F76-14F9-4F27-8100-44B076B7493D}"/>
          </ac:spMkLst>
        </pc:spChg>
        <pc:picChg chg="add">
          <ac:chgData name="estefânio franco maciel" userId="259ff5323b21ecc1" providerId="LiveId" clId="{8D3E689B-3913-4A08-94CF-6B5C865F0B25}" dt="2018-09-05T13:54:58.453" v="5"/>
          <ac:picMkLst>
            <pc:docMk/>
            <pc:sldMk cId="0" sldId="310"/>
            <ac:picMk id="7" creationId="{96B1383D-6D44-498C-9628-153D059E8966}"/>
          </ac:picMkLst>
        </pc:picChg>
      </pc:sldChg>
      <pc:sldChg chg="addSp delSp modSp delAnim modAnim">
        <pc:chgData name="estefânio franco maciel" userId="259ff5323b21ecc1" providerId="LiveId" clId="{8D3E689B-3913-4A08-94CF-6B5C865F0B25}" dt="2018-09-07T19:21:45.014" v="278"/>
        <pc:sldMkLst>
          <pc:docMk/>
          <pc:sldMk cId="0" sldId="311"/>
        </pc:sldMkLst>
        <pc:spChg chg="add mod">
          <ac:chgData name="estefânio franco maciel" userId="259ff5323b21ecc1" providerId="LiveId" clId="{8D3E689B-3913-4A08-94CF-6B5C865F0B25}" dt="2018-09-07T19:21:45.014" v="278"/>
          <ac:spMkLst>
            <pc:docMk/>
            <pc:sldMk cId="0" sldId="311"/>
            <ac:spMk id="10" creationId="{7B46FBCA-F72B-4C85-8D2B-32F5D49F91DB}"/>
          </ac:spMkLst>
        </pc:spChg>
        <pc:spChg chg="mod">
          <ac:chgData name="estefânio franco maciel" userId="259ff5323b21ecc1" providerId="LiveId" clId="{8D3E689B-3913-4A08-94CF-6B5C865F0B25}" dt="2018-09-05T14:18:21.543" v="182" actId="1076"/>
          <ac:spMkLst>
            <pc:docMk/>
            <pc:sldMk cId="0" sldId="311"/>
            <ac:spMk id="58372" creationId="{B3AD9AB3-9425-4F60-9DB1-E329760B0848}"/>
          </ac:spMkLst>
        </pc:spChg>
        <pc:spChg chg="del">
          <ac:chgData name="estefânio franco maciel" userId="259ff5323b21ecc1" providerId="LiveId" clId="{8D3E689B-3913-4A08-94CF-6B5C865F0B25}" dt="2018-09-05T14:18:25.521" v="183" actId="478"/>
          <ac:spMkLst>
            <pc:docMk/>
            <pc:sldMk cId="0" sldId="311"/>
            <ac:spMk id="58373" creationId="{8AA23082-B58F-4999-A841-2396B23F0B81}"/>
          </ac:spMkLst>
        </pc:spChg>
        <pc:spChg chg="del">
          <ac:chgData name="estefânio franco maciel" userId="259ff5323b21ecc1" providerId="LiveId" clId="{8D3E689B-3913-4A08-94CF-6B5C865F0B25}" dt="2018-09-05T14:18:25.521" v="183" actId="478"/>
          <ac:spMkLst>
            <pc:docMk/>
            <pc:sldMk cId="0" sldId="311"/>
            <ac:spMk id="58374" creationId="{8C58D1D2-6A9A-4EDF-BEAF-EA9DB96C526A}"/>
          </ac:spMkLst>
        </pc:spChg>
        <pc:spChg chg="del">
          <ac:chgData name="estefânio franco maciel" userId="259ff5323b21ecc1" providerId="LiveId" clId="{8D3E689B-3913-4A08-94CF-6B5C865F0B25}" dt="2018-09-05T14:18:25.521" v="183" actId="478"/>
          <ac:spMkLst>
            <pc:docMk/>
            <pc:sldMk cId="0" sldId="311"/>
            <ac:spMk id="58375" creationId="{F1923BC5-ACBF-4C56-BFC3-D515D54CDDCE}"/>
          </ac:spMkLst>
        </pc:spChg>
        <pc:spChg chg="del">
          <ac:chgData name="estefânio franco maciel" userId="259ff5323b21ecc1" providerId="LiveId" clId="{8D3E689B-3913-4A08-94CF-6B5C865F0B25}" dt="2018-09-05T14:18:25.521" v="183" actId="478"/>
          <ac:spMkLst>
            <pc:docMk/>
            <pc:sldMk cId="0" sldId="311"/>
            <ac:spMk id="58379" creationId="{BEE9B62E-96F3-4040-B10C-23FC1B70386D}"/>
          </ac:spMkLst>
        </pc:spChg>
        <pc:graphicFrameChg chg="del">
          <ac:chgData name="estefânio franco maciel" userId="259ff5323b21ecc1" providerId="LiveId" clId="{8D3E689B-3913-4A08-94CF-6B5C865F0B25}" dt="2018-09-05T14:18:25.521" v="183" actId="478"/>
          <ac:graphicFrameMkLst>
            <pc:docMk/>
            <pc:sldMk cId="0" sldId="311"/>
            <ac:graphicFrameMk id="58377" creationId="{8E42942E-D95A-4A44-A2FA-994E40851112}"/>
          </ac:graphicFrameMkLst>
        </pc:graphicFrameChg>
        <pc:graphicFrameChg chg="del">
          <ac:chgData name="estefânio franco maciel" userId="259ff5323b21ecc1" providerId="LiveId" clId="{8D3E689B-3913-4A08-94CF-6B5C865F0B25}" dt="2018-09-05T14:18:25.521" v="183" actId="478"/>
          <ac:graphicFrameMkLst>
            <pc:docMk/>
            <pc:sldMk cId="0" sldId="311"/>
            <ac:graphicFrameMk id="58378" creationId="{DE76EB91-321E-4615-9979-2B4E24494497}"/>
          </ac:graphicFrameMkLst>
        </pc:graphicFrameChg>
        <pc:graphicFrameChg chg="del">
          <ac:chgData name="estefânio franco maciel" userId="259ff5323b21ecc1" providerId="LiveId" clId="{8D3E689B-3913-4A08-94CF-6B5C865F0B25}" dt="2018-09-05T14:18:25.521" v="183" actId="478"/>
          <ac:graphicFrameMkLst>
            <pc:docMk/>
            <pc:sldMk cId="0" sldId="311"/>
            <ac:graphicFrameMk id="58380" creationId="{8588B1BD-FA36-4088-B883-E265154F83A0}"/>
          </ac:graphicFrameMkLst>
        </pc:graphicFrameChg>
        <pc:picChg chg="add">
          <ac:chgData name="estefânio franco maciel" userId="259ff5323b21ecc1" providerId="LiveId" clId="{8D3E689B-3913-4A08-94CF-6B5C865F0B25}" dt="2018-09-05T13:54:59.103" v="6"/>
          <ac:picMkLst>
            <pc:docMk/>
            <pc:sldMk cId="0" sldId="311"/>
            <ac:picMk id="11" creationId="{355C7821-8F26-47C4-9C2A-45C3552910CF}"/>
          </ac:picMkLst>
        </pc:picChg>
        <pc:picChg chg="add mod">
          <ac:chgData name="estefânio franco maciel" userId="259ff5323b21ecc1" providerId="LiveId" clId="{8D3E689B-3913-4A08-94CF-6B5C865F0B25}" dt="2018-09-05T14:19:27.376" v="195" actId="1076"/>
          <ac:picMkLst>
            <pc:docMk/>
            <pc:sldMk cId="0" sldId="311"/>
            <ac:picMk id="14" creationId="{7B12905B-6084-43F3-88B2-06CF52588F9B}"/>
          </ac:picMkLst>
        </pc:picChg>
        <pc:picChg chg="add del mod modCrop">
          <ac:chgData name="estefânio franco maciel" userId="259ff5323b21ecc1" providerId="LiveId" clId="{8D3E689B-3913-4A08-94CF-6B5C865F0B25}" dt="2018-09-05T14:19:23.337" v="193"/>
          <ac:picMkLst>
            <pc:docMk/>
            <pc:sldMk cId="0" sldId="311"/>
            <ac:picMk id="5129" creationId="{F06A265C-BF99-4613-A3CE-FA40DEDAC8CC}"/>
          </ac:picMkLst>
        </pc:picChg>
        <pc:picChg chg="add mod">
          <ac:chgData name="estefânio franco maciel" userId="259ff5323b21ecc1" providerId="LiveId" clId="{8D3E689B-3913-4A08-94CF-6B5C865F0B25}" dt="2018-09-05T14:19:41.346" v="198" actId="14100"/>
          <ac:picMkLst>
            <pc:docMk/>
            <pc:sldMk cId="0" sldId="311"/>
            <ac:picMk id="5131" creationId="{62128183-D019-479C-BE61-DAF8959E60D6}"/>
          </ac:picMkLst>
        </pc:picChg>
      </pc:sldChg>
      <pc:sldChg chg="addSp delSp modSp add delAnim">
        <pc:chgData name="estefânio franco maciel" userId="259ff5323b21ecc1" providerId="LiveId" clId="{8D3E689B-3913-4A08-94CF-6B5C865F0B25}" dt="2018-09-07T19:21:45.014" v="278"/>
        <pc:sldMkLst>
          <pc:docMk/>
          <pc:sldMk cId="537668143" sldId="313"/>
        </pc:sldMkLst>
        <pc:spChg chg="mod">
          <ac:chgData name="estefânio franco maciel" userId="259ff5323b21ecc1" providerId="LiveId" clId="{8D3E689B-3913-4A08-94CF-6B5C865F0B25}" dt="2018-09-07T19:21:45.014" v="278"/>
          <ac:spMkLst>
            <pc:docMk/>
            <pc:sldMk cId="537668143" sldId="313"/>
            <ac:spMk id="36" creationId="{B534832B-EE6F-4FFD-89C7-6576DE79B2E4}"/>
          </ac:spMkLst>
        </pc:spChg>
        <pc:spChg chg="add mod">
          <ac:chgData name="estefânio franco maciel" userId="259ff5323b21ecc1" providerId="LiveId" clId="{8D3E689B-3913-4A08-94CF-6B5C865F0B25}" dt="2018-09-05T13:58:12.334" v="39" actId="20577"/>
          <ac:spMkLst>
            <pc:docMk/>
            <pc:sldMk cId="537668143" sldId="313"/>
            <ac:spMk id="40" creationId="{3274F9A3-F923-4FFC-99A9-247859C5D875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28" creationId="{F4968080-0D32-494B-A6AB-3C5A9C3D4BDC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29" creationId="{230394D3-DB33-413D-B779-EF6D92F4F879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30" creationId="{0845A787-79E5-48D5-B5DC-2B46295AFD4E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31" creationId="{463AE254-64DD-4732-9B3B-4A8E0837EC00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36" creationId="{A8C401B4-645D-4363-8A01-38BC1541A929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37" creationId="{63F7E9A8-EFEF-4A96-B093-DEA2EE783DFD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40" creationId="{F04EAD3E-7D8E-4770-9732-289792743990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42" creationId="{7DEFA379-0E7E-4AAA-93F5-EFD03B5B9DB9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43" creationId="{916A7A79-360D-4569-A725-DC1A881C8BB2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44" creationId="{1BCC99F6-5435-4CEA-AA12-EEEE3274ED1E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46" creationId="{D3FA71B9-C87C-4CAA-A9B9-60A06567B659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47" creationId="{BE19EA31-5D80-41DE-937E-0976CEBF3715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48" creationId="{A3486B5D-AD79-4094-A5E4-304779AC45E0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49" creationId="{823535A1-9C97-45CC-8D07-76A28FB5DF5B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0" creationId="{63006805-7AC1-4A9B-97BD-0FA9F946C1B5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1" creationId="{D8F691A8-B8B9-46C0-9466-091D0DAF06FC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2" creationId="{74765CD8-8325-4EF0-8C2C-9B3C4F934EAB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3" creationId="{9877A48B-741C-4FC5-BA3E-6C468EAC3A39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4" creationId="{F846B115-ED4A-4CF2-87D4-CCDE4A5D47D2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5" creationId="{650866F4-51F4-4545-A08C-7DEBE80F19D1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6" creationId="{63F5D0C7-6E43-4810-934E-732890849EB0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7" creationId="{0ABC381F-BBF0-42A2-B06A-10BD67C0EC25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8" creationId="{84F0BC51-F8D9-46FA-AA07-FE5EA983238C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59" creationId="{CFDE8250-EAEB-4342-B7A6-1ACB51CBA591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60" creationId="{A3848338-EC4F-475A-8C76-1173EBCFEC0A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61" creationId="{A10B39C0-08B3-4963-A143-6999F3AABCAF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62" creationId="{36F455E1-94E1-4180-977A-5DF8DDDA6EA5}"/>
          </ac:spMkLst>
        </pc:spChg>
        <pc:spChg chg="del">
          <ac:chgData name="estefânio franco maciel" userId="259ff5323b21ecc1" providerId="LiveId" clId="{8D3E689B-3913-4A08-94CF-6B5C865F0B25}" dt="2018-09-05T13:55:26.727" v="13" actId="478"/>
          <ac:spMkLst>
            <pc:docMk/>
            <pc:sldMk cId="537668143" sldId="313"/>
            <ac:spMk id="52263" creationId="{FD4A27E4-D1C0-44EF-80E4-5BAFA0E01366}"/>
          </ac:spMkLst>
        </pc:spChg>
        <pc:grpChg chg="del">
          <ac:chgData name="estefânio franco maciel" userId="259ff5323b21ecc1" providerId="LiveId" clId="{8D3E689B-3913-4A08-94CF-6B5C865F0B25}" dt="2018-09-05T13:55:26.727" v="13" actId="478"/>
          <ac:grpSpMkLst>
            <pc:docMk/>
            <pc:sldMk cId="537668143" sldId="313"/>
            <ac:grpSpMk id="52264" creationId="{C58C7C01-F7C0-4523-A17C-C077CDD9B148}"/>
          </ac:grpSpMkLst>
        </pc:grpChg>
        <pc:grpChg chg="del">
          <ac:chgData name="estefânio franco maciel" userId="259ff5323b21ecc1" providerId="LiveId" clId="{8D3E689B-3913-4A08-94CF-6B5C865F0B25}" dt="2018-09-05T13:55:26.727" v="13" actId="478"/>
          <ac:grpSpMkLst>
            <pc:docMk/>
            <pc:sldMk cId="537668143" sldId="313"/>
            <ac:grpSpMk id="52265" creationId="{62FB0F58-0FC0-418C-B4AC-8E96FDF58AFD}"/>
          </ac:grpSpMkLst>
        </pc:grpChg>
        <pc:picChg chg="add mod">
          <ac:chgData name="estefânio franco maciel" userId="259ff5323b21ecc1" providerId="LiveId" clId="{8D3E689B-3913-4A08-94CF-6B5C865F0B25}" dt="2018-09-05T13:57:52.178" v="25" actId="1076"/>
          <ac:picMkLst>
            <pc:docMk/>
            <pc:sldMk cId="537668143" sldId="313"/>
            <ac:picMk id="8194" creationId="{2CA9B134-F123-4CB1-AB6D-91BA82995A25}"/>
          </ac:picMkLst>
        </pc:picChg>
        <pc:picChg chg="add mod">
          <ac:chgData name="estefânio franco maciel" userId="259ff5323b21ecc1" providerId="LiveId" clId="{8D3E689B-3913-4A08-94CF-6B5C865F0B25}" dt="2018-09-05T13:57:56.408" v="26" actId="1076"/>
          <ac:picMkLst>
            <pc:docMk/>
            <pc:sldMk cId="537668143" sldId="313"/>
            <ac:picMk id="8196" creationId="{823443F3-8E34-4F00-9A11-72692C3F0885}"/>
          </ac:picMkLst>
        </pc:picChg>
      </pc:sldChg>
      <pc:sldChg chg="addSp delSp modSp add">
        <pc:chgData name="estefânio franco maciel" userId="259ff5323b21ecc1" providerId="LiveId" clId="{8D3E689B-3913-4A08-94CF-6B5C865F0B25}" dt="2018-09-07T19:21:45.014" v="278"/>
        <pc:sldMkLst>
          <pc:docMk/>
          <pc:sldMk cId="3721819474" sldId="314"/>
        </pc:sldMkLst>
        <pc:spChg chg="mod">
          <ac:chgData name="estefânio franco maciel" userId="259ff5323b21ecc1" providerId="LiveId" clId="{8D3E689B-3913-4A08-94CF-6B5C865F0B25}" dt="2018-09-07T19:21:45.014" v="278"/>
          <ac:spMkLst>
            <pc:docMk/>
            <pc:sldMk cId="3721819474" sldId="314"/>
            <ac:spMk id="36" creationId="{B534832B-EE6F-4FFD-89C7-6576DE79B2E4}"/>
          </ac:spMkLst>
        </pc:spChg>
        <pc:spChg chg="mod">
          <ac:chgData name="estefânio franco maciel" userId="259ff5323b21ecc1" providerId="LiveId" clId="{8D3E689B-3913-4A08-94CF-6B5C865F0B25}" dt="2018-09-05T13:58:40.205" v="60" actId="20577"/>
          <ac:spMkLst>
            <pc:docMk/>
            <pc:sldMk cId="3721819474" sldId="314"/>
            <ac:spMk id="40" creationId="{3274F9A3-F923-4FFC-99A9-247859C5D875}"/>
          </ac:spMkLst>
        </pc:spChg>
        <pc:picChg chg="del">
          <ac:chgData name="estefânio franco maciel" userId="259ff5323b21ecc1" providerId="LiveId" clId="{8D3E689B-3913-4A08-94CF-6B5C865F0B25}" dt="2018-09-05T13:58:43.905" v="61" actId="478"/>
          <ac:picMkLst>
            <pc:docMk/>
            <pc:sldMk cId="3721819474" sldId="314"/>
            <ac:picMk id="8194" creationId="{2CA9B134-F123-4CB1-AB6D-91BA82995A25}"/>
          </ac:picMkLst>
        </pc:picChg>
        <pc:picChg chg="del">
          <ac:chgData name="estefânio franco maciel" userId="259ff5323b21ecc1" providerId="LiveId" clId="{8D3E689B-3913-4A08-94CF-6B5C865F0B25}" dt="2018-09-05T13:58:43.905" v="61" actId="478"/>
          <ac:picMkLst>
            <pc:docMk/>
            <pc:sldMk cId="3721819474" sldId="314"/>
            <ac:picMk id="8196" creationId="{823443F3-8E34-4F00-9A11-72692C3F0885}"/>
          </ac:picMkLst>
        </pc:picChg>
        <pc:picChg chg="add mod">
          <ac:chgData name="estefânio franco maciel" userId="259ff5323b21ecc1" providerId="LiveId" clId="{8D3E689B-3913-4A08-94CF-6B5C865F0B25}" dt="2018-09-05T14:02:08.787" v="64" actId="14100"/>
          <ac:picMkLst>
            <pc:docMk/>
            <pc:sldMk cId="3721819474" sldId="314"/>
            <ac:picMk id="12290" creationId="{8C8C5663-71E9-4A3C-821B-8CFEF5CA68C4}"/>
          </ac:picMkLst>
        </pc:picChg>
      </pc:sldChg>
      <pc:sldChg chg="addSp delSp modSp add">
        <pc:chgData name="estefânio franco maciel" userId="259ff5323b21ecc1" providerId="LiveId" clId="{8D3E689B-3913-4A08-94CF-6B5C865F0B25}" dt="2018-09-07T19:21:45.014" v="278"/>
        <pc:sldMkLst>
          <pc:docMk/>
          <pc:sldMk cId="3151764106" sldId="315"/>
        </pc:sldMkLst>
        <pc:spChg chg="mod">
          <ac:chgData name="estefânio franco maciel" userId="259ff5323b21ecc1" providerId="LiveId" clId="{8D3E689B-3913-4A08-94CF-6B5C865F0B25}" dt="2018-09-07T19:21:45.014" v="278"/>
          <ac:spMkLst>
            <pc:docMk/>
            <pc:sldMk cId="3151764106" sldId="315"/>
            <ac:spMk id="20" creationId="{17F5E02C-58A1-4DE3-BB07-26AC7BFE82A4}"/>
          </ac:spMkLst>
        </pc:spChg>
        <pc:spChg chg="mod">
          <ac:chgData name="estefânio franco maciel" userId="259ff5323b21ecc1" providerId="LiveId" clId="{8D3E689B-3913-4A08-94CF-6B5C865F0B25}" dt="2018-09-05T14:10:32.969" v="126" actId="113"/>
          <ac:spMkLst>
            <pc:docMk/>
            <pc:sldMk cId="3151764106" sldId="315"/>
            <ac:spMk id="54300" creationId="{4D88EBF9-51DF-43AE-BB09-542D44BBD52E}"/>
          </ac:spMkLst>
        </pc:spChg>
        <pc:graphicFrameChg chg="mod">
          <ac:chgData name="estefânio franco maciel" userId="259ff5323b21ecc1" providerId="LiveId" clId="{8D3E689B-3913-4A08-94CF-6B5C865F0B25}" dt="2018-09-05T14:10:08.317" v="120" actId="1076"/>
          <ac:graphicFrameMkLst>
            <pc:docMk/>
            <pc:sldMk cId="3151764106" sldId="315"/>
            <ac:graphicFrameMk id="54301" creationId="{25BA81AB-7B88-4FC0-B1D7-7CD8F440AA03}"/>
          </ac:graphicFrameMkLst>
        </pc:graphicFrameChg>
        <pc:graphicFrameChg chg="mod">
          <ac:chgData name="estefânio franco maciel" userId="259ff5323b21ecc1" providerId="LiveId" clId="{8D3E689B-3913-4A08-94CF-6B5C865F0B25}" dt="2018-09-05T14:10:14.297" v="122" actId="1076"/>
          <ac:graphicFrameMkLst>
            <pc:docMk/>
            <pc:sldMk cId="3151764106" sldId="315"/>
            <ac:graphicFrameMk id="54303" creationId="{D56E8FF8-5F8E-4AD9-A1AC-BA65E20C3F1B}"/>
          </ac:graphicFrameMkLst>
        </pc:graphicFrameChg>
        <pc:picChg chg="del">
          <ac:chgData name="estefânio franco maciel" userId="259ff5323b21ecc1" providerId="LiveId" clId="{8D3E689B-3913-4A08-94CF-6B5C865F0B25}" dt="2018-09-05T14:09:38.708" v="116" actId="478"/>
          <ac:picMkLst>
            <pc:docMk/>
            <pc:sldMk cId="3151764106" sldId="315"/>
            <ac:picMk id="2057" creationId="{EE94B2F1-E5A8-4469-8862-31338B9C6BBB}"/>
          </ac:picMkLst>
        </pc:picChg>
        <pc:picChg chg="add mod">
          <ac:chgData name="estefânio franco maciel" userId="259ff5323b21ecc1" providerId="LiveId" clId="{8D3E689B-3913-4A08-94CF-6B5C865F0B25}" dt="2018-09-05T14:10:24.925" v="125" actId="14100"/>
          <ac:picMkLst>
            <pc:docMk/>
            <pc:sldMk cId="3151764106" sldId="315"/>
            <ac:picMk id="14338" creationId="{C721EEEB-44D2-4CAD-A7D1-7885549D0EE1}"/>
          </ac:picMkLst>
        </pc:picChg>
      </pc:sldChg>
      <pc:sldChg chg="addSp modSp add ord">
        <pc:chgData name="estefânio franco maciel" userId="259ff5323b21ecc1" providerId="LiveId" clId="{8D3E689B-3913-4A08-94CF-6B5C865F0B25}" dt="2018-09-07T19:24:27.570" v="285"/>
        <pc:sldMkLst>
          <pc:docMk/>
          <pc:sldMk cId="4017183465" sldId="316"/>
        </pc:sldMkLst>
        <pc:picChg chg="add mod">
          <ac:chgData name="estefânio franco maciel" userId="259ff5323b21ecc1" providerId="LiveId" clId="{8D3E689B-3913-4A08-94CF-6B5C865F0B25}" dt="2018-09-07T19:23:58.696" v="284" actId="1076"/>
          <ac:picMkLst>
            <pc:docMk/>
            <pc:sldMk cId="4017183465" sldId="316"/>
            <ac:picMk id="9218" creationId="{21A20275-3B26-4A15-B13A-408C6F30F697}"/>
          </ac:picMkLst>
        </pc:picChg>
      </pc:sldChg>
      <pc:sldMasterChg chg="setBg modSldLayout">
        <pc:chgData name="estefânio franco maciel" userId="259ff5323b21ecc1" providerId="LiveId" clId="{8D3E689B-3913-4A08-94CF-6B5C865F0B25}" dt="2018-09-05T14:23:09.249" v="267"/>
        <pc:sldMasterMkLst>
          <pc:docMk/>
          <pc:sldMasterMk cId="2787697354" sldId="2147483648"/>
        </pc:sldMasterMkLst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1140596551" sldId="2147483649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3871652639" sldId="2147483650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3437454013" sldId="2147483651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155549565" sldId="2147483652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2890500272" sldId="2147483653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1557123945" sldId="2147483654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4099009160" sldId="2147483655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216058347" sldId="2147483656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511742479" sldId="2147483657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2329918157" sldId="2147483658"/>
          </pc:sldLayoutMkLst>
        </pc:sldLayoutChg>
        <pc:sldLayoutChg chg="setBg">
          <pc:chgData name="estefânio franco maciel" userId="259ff5323b21ecc1" providerId="LiveId" clId="{8D3E689B-3913-4A08-94CF-6B5C865F0B25}" dt="2018-09-05T14:23:09.249" v="267"/>
          <pc:sldLayoutMkLst>
            <pc:docMk/>
            <pc:sldMasterMk cId="2787697354" sldId="2147483648"/>
            <pc:sldLayoutMk cId="2772639901" sldId="2147483659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EAA4EB-161E-4F9E-9389-394850922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E500F18-005C-4683-BB60-8A68A10CA4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CFE5A5-06B5-4059-B4E2-64BFF48B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B35B50-A8A4-4943-8929-42C13E5EE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64AF20-A3B1-4F2A-B6E7-370C73FD4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59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888EA6-4250-4B0F-AAB7-08F4AAA33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D0B37C1-5392-41D5-92BB-ADB3E15BC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66179E-3377-4BC9-8E48-55945D998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4ED514-E3E3-4678-82FF-46F6D1B91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5935E0-F9E8-47EA-A0FA-C60E78AA8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918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79454A-A14B-46B6-9B5F-D675C6BDC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A7995F-14C0-4062-A015-8F3FD962E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2CE8E1-42C7-4F6B-92DA-BCE0877D1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917D01-E263-4D0D-9265-D5542C3B6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4BD2C6-78D7-48E0-A0E9-75884663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2639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9EF58-92E9-46A7-9B92-808317BB4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430CBB-FF8B-42FC-8F21-5A1FA20B5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5EF953-226C-4D16-B029-86943F5F9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6983C6-5394-4D7B-93E7-601336C0C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26F345-3C96-4306-A7FD-2BFA5270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165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2CB0F5-1AFC-4E78-8651-8A7FC92CC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A5E8D7-3566-4690-96BD-4E8A9D571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CA8A97-8F49-4C7B-BDCC-299E61AE4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C40E9D-088A-4FA8-BD14-1D49989F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2DEB0D-DFE1-4DCF-8C9A-F569A5D06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745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89C3D-CCF5-4264-BFA0-5F8DAC13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17381C-5D95-40AB-BF03-AB487890E3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4BCD337-E945-457F-9512-E9CDBAE7F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85520C3-4423-457D-AD6E-D8998E3A7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E785B26-D14E-4BE9-AD4D-E61D2657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3216DD-C0D5-4E3E-82FE-E1A213AC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54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B7B189-F524-4CBA-94D6-6E261EB4B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3380982-50FB-4A2A-B9CD-51B37DC0B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703665-ABC8-4CA9-B37D-47AC9E90E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006E95A-40D8-4123-89D1-C52737688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EAC193E-A2D3-4204-ABDD-6314647C4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78CD0F7-BAAF-41BF-A8FD-B24F67EDD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7296FBF-CFAA-40F9-8560-582E8C05F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4EF19D8-3792-4D4D-A8CE-5BED12500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500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F90869-D346-4A82-8210-6031FD803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2524412-A549-4BBF-8FBD-7590029B2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DA9F97B-551F-4324-B129-72E4EEAFB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129C74B-AE2E-4479-86D2-A18E50F91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712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496D323-949E-451F-A8EF-B91A0971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8CC6353-6CD3-4737-9106-06D5B4226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AB92431-BCB7-48A4-83B2-A6F7AA9A4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900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2CED2-6651-4C7C-9211-78BD8DBFB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1E392F-C80D-47BC-8B4B-2272A8A37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EA14150-3F9D-4DA7-83E6-FF01F6489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5DDC85-8403-424F-AC37-04BE4CACA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CE2E21-6A42-4CE7-8048-EFF765AD7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E939EA-775D-422F-A13B-553B20F6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5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C733AB-1FC8-49FA-84D6-50BCB6EC9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D105825-8D67-4D5F-A2E5-6C2128B58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E6E8DCF-AA69-47A9-BC06-0412D3748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E9D68D-51EA-4344-8A81-AA687B806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7CBE85-2EDE-4048-8538-0290E3A98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A21D4F-8399-4887-B567-EABC89034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74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2AE49C1-36E5-4880-9F8E-F0199357A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A82B3B0-81DB-477B-8D26-9B0B42584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95D09B-AD02-4413-9124-48FE019CD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BD3DE-4431-4E7F-B450-66EB498D0F48}" type="datetimeFigureOut">
              <a:rPr lang="pt-BR" smtClean="0"/>
              <a:t>07/09/2018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A71CAB-5106-432A-9137-7D13F03627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0934C6-A729-4B7C-806E-51D9832B3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CF7D1-DC3A-4A4C-B138-CA970F267B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69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8.bin"/><Relationship Id="rId10" Type="http://schemas.microsoft.com/office/2007/relationships/hdphoto" Target="../media/hdphoto1.wdp"/><Relationship Id="rId4" Type="http://schemas.openxmlformats.org/officeDocument/2006/relationships/image" Target="../media/image19.wmf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oleObject" Target="../embeddings/oleObject3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9.wmf"/><Relationship Id="rId9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1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Resultado de imagem para eletrostÃ¡tica">
            <a:extLst>
              <a:ext uri="{FF2B5EF4-FFF2-40B4-BE49-F238E27FC236}">
                <a16:creationId xmlns:a16="http://schemas.microsoft.com/office/drawing/2014/main" id="{F6675E68-B65B-4717-A3A7-B7C2EEF690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4453361-4616-4E9F-9F4D-A72B1AD1FB18}"/>
              </a:ext>
            </a:extLst>
          </p:cNvPr>
          <p:cNvSpPr txBox="1"/>
          <p:nvPr/>
        </p:nvSpPr>
        <p:spPr>
          <a:xfrm>
            <a:off x="3004348" y="3072348"/>
            <a:ext cx="65278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>
                <a:solidFill>
                  <a:srgbClr val="FFFF00"/>
                </a:solidFill>
                <a:latin typeface="Algerian" panose="04020705040A02060702" pitchFamily="82" charset="0"/>
              </a:rPr>
              <a:t>FÍSICA </a:t>
            </a:r>
          </a:p>
          <a:p>
            <a:pPr algn="ctr"/>
            <a:endParaRPr lang="pt-BR" sz="8000" b="1" dirty="0">
              <a:solidFill>
                <a:srgbClr val="FFFF00"/>
              </a:solidFill>
              <a:latin typeface="Algerian" panose="04020705040A02060702" pitchFamily="82" charset="0"/>
            </a:endParaRPr>
          </a:p>
          <a:p>
            <a:pPr algn="ctr"/>
            <a:r>
              <a:rPr lang="pt-BR" sz="8000" b="1" dirty="0">
                <a:solidFill>
                  <a:srgbClr val="FFFF00"/>
                </a:solidFill>
                <a:latin typeface="Algerian" panose="04020705040A02060702" pitchFamily="82" charset="0"/>
              </a:rPr>
              <a:t>MÓDULO 4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4C2AC59-6D82-4614-9727-D3581E558013}"/>
              </a:ext>
            </a:extLst>
          </p:cNvPr>
          <p:cNvSpPr txBox="1"/>
          <p:nvPr/>
        </p:nvSpPr>
        <p:spPr>
          <a:xfrm>
            <a:off x="1477783" y="0"/>
            <a:ext cx="92272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>
                <a:solidFill>
                  <a:srgbClr val="FFFF00"/>
                </a:solidFill>
                <a:latin typeface="Algerian" panose="04020705040A02060702" pitchFamily="82" charset="0"/>
              </a:rPr>
              <a:t>TOP 10 - DINÂMICO</a:t>
            </a:r>
          </a:p>
        </p:txBody>
      </p:sp>
    </p:spTree>
    <p:extLst>
      <p:ext uri="{BB962C8B-B14F-4D97-AF65-F5344CB8AC3E}">
        <p14:creationId xmlns:p14="http://schemas.microsoft.com/office/powerpoint/2010/main" val="4233408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>
            <a:extLst>
              <a:ext uri="{FF2B5EF4-FFF2-40B4-BE49-F238E27FC236}">
                <a16:creationId xmlns:a16="http://schemas.microsoft.com/office/drawing/2014/main" id="{95172786-C16F-4A8D-8BE6-7378DBF67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6" y="404906"/>
            <a:ext cx="925753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dirty="0">
                <a:latin typeface="Arial Black" panose="020B0A04020102020204" pitchFamily="34" charset="0"/>
              </a:rPr>
              <a:t>ENERGIA POTENCIAL ELÉTRICA</a:t>
            </a:r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94542124-9A34-462A-B693-BCE3F1F61D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643" y="1433117"/>
            <a:ext cx="224292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 dirty="0" err="1"/>
              <a:t>E</a:t>
            </a:r>
            <a:r>
              <a:rPr lang="pt-BR" altLang="pt-BR" sz="4400" b="1" baseline="-25000" dirty="0" err="1"/>
              <a:t>p</a:t>
            </a:r>
            <a:r>
              <a:rPr lang="pt-BR" altLang="pt-BR" sz="4400" b="1" dirty="0"/>
              <a:t> = V . q</a:t>
            </a:r>
          </a:p>
        </p:txBody>
      </p:sp>
      <p:sp>
        <p:nvSpPr>
          <p:cNvPr id="57350" name="Text Box 6">
            <a:extLst>
              <a:ext uri="{FF2B5EF4-FFF2-40B4-BE49-F238E27FC236}">
                <a16:creationId xmlns:a16="http://schemas.microsoft.com/office/drawing/2014/main" id="{7B960342-6575-44E5-861A-E40D0BE7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6" y="3192807"/>
            <a:ext cx="94480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>
                <a:latin typeface="Arial Black" panose="020B0A04020102020204" pitchFamily="34" charset="0"/>
              </a:rPr>
              <a:t>TRABALHO DA FORÇA ELÉTRICA</a:t>
            </a:r>
          </a:p>
        </p:txBody>
      </p:sp>
      <p:sp>
        <p:nvSpPr>
          <p:cNvPr id="57351" name="Text Box 7">
            <a:extLst>
              <a:ext uri="{FF2B5EF4-FFF2-40B4-BE49-F238E27FC236}">
                <a16:creationId xmlns:a16="http://schemas.microsoft.com/office/drawing/2014/main" id="{C4A88F76-14F9-4F27-8100-44B076B74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643" y="4506221"/>
            <a:ext cx="367645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b="1" dirty="0"/>
              <a:t>T = q . (V</a:t>
            </a:r>
            <a:r>
              <a:rPr lang="pt-BR" altLang="pt-BR" sz="4400" b="1" baseline="-25000" dirty="0"/>
              <a:t>A</a:t>
            </a:r>
            <a:r>
              <a:rPr lang="pt-BR" altLang="pt-BR" sz="4400" b="1" dirty="0"/>
              <a:t> – V</a:t>
            </a:r>
            <a:r>
              <a:rPr lang="pt-BR" altLang="pt-BR" sz="4400" b="1" baseline="-25000" dirty="0"/>
              <a:t>B</a:t>
            </a:r>
            <a:r>
              <a:rPr lang="pt-BR" altLang="pt-BR" sz="4400" b="1" dirty="0"/>
              <a:t>)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41BD76A-3ED6-4709-A573-D433B5ED1E8C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6B1383D-6D44-498C-9628-153D059E89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  <p:bldP spid="573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>
            <a:extLst>
              <a:ext uri="{FF2B5EF4-FFF2-40B4-BE49-F238E27FC236}">
                <a16:creationId xmlns:a16="http://schemas.microsoft.com/office/drawing/2014/main" id="{B3AD9AB3-9425-4F60-9DB1-E329760B0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25" y="189450"/>
            <a:ext cx="91671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dirty="0">
                <a:latin typeface="Arial Black" panose="020B0A04020102020204" pitchFamily="34" charset="0"/>
              </a:rPr>
              <a:t>CONDUTOR EM EQUILÍBRIO ELETROSTÁTICO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B46FBCA-F72B-4C85-8D2B-32F5D49F91D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355C7821-8F26-47C4-9C2A-45C355291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5131" name="Picture 11" descr="Imagem relacionada">
            <a:extLst>
              <a:ext uri="{FF2B5EF4-FFF2-40B4-BE49-F238E27FC236}">
                <a16:creationId xmlns:a16="http://schemas.microsoft.com/office/drawing/2014/main" id="{62128183-D019-479C-BE61-DAF8959E60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99418"/>
            <a:ext cx="8229600" cy="568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Resultado de imagem para condutor em equilÃ­brio eletrostÃ¡tico">
            <a:extLst>
              <a:ext uri="{FF2B5EF4-FFF2-40B4-BE49-F238E27FC236}">
                <a16:creationId xmlns:a16="http://schemas.microsoft.com/office/drawing/2014/main" id="{7B12905B-6084-43F3-88B2-06CF52588F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1" r="25505"/>
          <a:stretch/>
        </p:blipFill>
        <p:spPr bwMode="auto">
          <a:xfrm>
            <a:off x="0" y="712670"/>
            <a:ext cx="3962400" cy="567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06F6F3C9-3FED-4940-8E57-305A01105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7" y="200522"/>
            <a:ext cx="716042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dirty="0">
                <a:latin typeface="Arial Black" panose="020B0A04020102020204" pitchFamily="34" charset="0"/>
              </a:rPr>
              <a:t>CAPACITOR ELÉTRICO</a:t>
            </a:r>
          </a:p>
        </p:txBody>
      </p:sp>
      <p:sp>
        <p:nvSpPr>
          <p:cNvPr id="47109" name="Text Box 5">
            <a:extLst>
              <a:ext uri="{FF2B5EF4-FFF2-40B4-BE49-F238E27FC236}">
                <a16:creationId xmlns:a16="http://schemas.microsoft.com/office/drawing/2014/main" id="{83855207-2F3B-4F6D-BAF1-72D4CB1D3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16" y="988021"/>
            <a:ext cx="1189343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pt-BR" altLang="pt-BR" sz="2400" b="1" dirty="0"/>
              <a:t>Aparelho que pode armazenar carga elétrica</a:t>
            </a:r>
          </a:p>
          <a:p>
            <a:r>
              <a:rPr lang="pt-BR" altLang="pt-BR" sz="2400" b="1" dirty="0"/>
              <a:t>Constituído por duas armaduras metálicas que ficam carregadas com cargas de mesmo módulo e sinais contrários.</a:t>
            </a:r>
          </a:p>
        </p:txBody>
      </p:sp>
      <p:grpSp>
        <p:nvGrpSpPr>
          <p:cNvPr id="47114" name="Group 10">
            <a:extLst>
              <a:ext uri="{FF2B5EF4-FFF2-40B4-BE49-F238E27FC236}">
                <a16:creationId xmlns:a16="http://schemas.microsoft.com/office/drawing/2014/main" id="{385770C8-B0DE-4B1E-A842-F76A5349FFF2}"/>
              </a:ext>
            </a:extLst>
          </p:cNvPr>
          <p:cNvGrpSpPr>
            <a:grpSpLocks/>
          </p:cNvGrpSpPr>
          <p:nvPr/>
        </p:nvGrpSpPr>
        <p:grpSpPr bwMode="auto">
          <a:xfrm>
            <a:off x="4536758" y="2690267"/>
            <a:ext cx="2519363" cy="936625"/>
            <a:chOff x="340" y="2296"/>
            <a:chExt cx="1587" cy="590"/>
          </a:xfrm>
        </p:grpSpPr>
        <p:sp>
          <p:nvSpPr>
            <p:cNvPr id="47110" name="Line 6">
              <a:extLst>
                <a:ext uri="{FF2B5EF4-FFF2-40B4-BE49-F238E27FC236}">
                  <a16:creationId xmlns:a16="http://schemas.microsoft.com/office/drawing/2014/main" id="{A73D5A52-C3A1-4C59-B619-04E7A75ED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" y="2568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7111" name="Line 7">
              <a:extLst>
                <a:ext uri="{FF2B5EF4-FFF2-40B4-BE49-F238E27FC236}">
                  <a16:creationId xmlns:a16="http://schemas.microsoft.com/office/drawing/2014/main" id="{5CB11BE6-B457-42D7-A910-171A98C69C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6" y="2296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7112" name="Line 8">
              <a:extLst>
                <a:ext uri="{FF2B5EF4-FFF2-40B4-BE49-F238E27FC236}">
                  <a16:creationId xmlns:a16="http://schemas.microsoft.com/office/drawing/2014/main" id="{02E5950B-C8CC-465A-B55E-CA80F50001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296"/>
              <a:ext cx="0" cy="5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7113" name="Line 9">
              <a:extLst>
                <a:ext uri="{FF2B5EF4-FFF2-40B4-BE49-F238E27FC236}">
                  <a16:creationId xmlns:a16="http://schemas.microsoft.com/office/drawing/2014/main" id="{C149E3FE-E329-4D72-9298-15AF9FE4BF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2568"/>
              <a:ext cx="6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7115" name="Text Box 11">
            <a:extLst>
              <a:ext uri="{FF2B5EF4-FFF2-40B4-BE49-F238E27FC236}">
                <a16:creationId xmlns:a16="http://schemas.microsoft.com/office/drawing/2014/main" id="{5C523EF3-62FD-45C6-AF41-4F7E8D22A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458" y="3875665"/>
            <a:ext cx="1624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dirty="0"/>
              <a:t>Q = C . U</a:t>
            </a:r>
          </a:p>
        </p:txBody>
      </p:sp>
      <p:graphicFrame>
        <p:nvGraphicFramePr>
          <p:cNvPr id="47116" name="Object 12">
            <a:extLst>
              <a:ext uri="{FF2B5EF4-FFF2-40B4-BE49-F238E27FC236}">
                <a16:creationId xmlns:a16="http://schemas.microsoft.com/office/drawing/2014/main" id="{EAC6802B-6427-4E0A-8737-4676DCB23D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164347"/>
              </p:ext>
            </p:extLst>
          </p:nvPr>
        </p:nvGraphicFramePr>
        <p:xfrm>
          <a:off x="9451066" y="1854200"/>
          <a:ext cx="1685925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672840" imgH="1257120" progId="Equation.3">
                  <p:embed/>
                </p:oleObj>
              </mc:Choice>
              <mc:Fallback>
                <p:oleObj name="Equation" r:id="rId3" imgW="672840" imgH="1257120" progId="Equation.3">
                  <p:embed/>
                  <p:pic>
                    <p:nvPicPr>
                      <p:cNvPr id="47116" name="Object 12">
                        <a:extLst>
                          <a:ext uri="{FF2B5EF4-FFF2-40B4-BE49-F238E27FC236}">
                            <a16:creationId xmlns:a16="http://schemas.microsoft.com/office/drawing/2014/main" id="{EAC6802B-6427-4E0A-8737-4676DCB23D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1066" y="1854200"/>
                        <a:ext cx="1685925" cy="314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7" name="Text Box 13">
            <a:extLst>
              <a:ext uri="{FF2B5EF4-FFF2-40B4-BE49-F238E27FC236}">
                <a16:creationId xmlns:a16="http://schemas.microsoft.com/office/drawing/2014/main" id="{990312CE-6CE8-4704-A718-6648A2EDB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36" y="2189084"/>
            <a:ext cx="289579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dirty="0"/>
              <a:t>Q = carga</a:t>
            </a:r>
          </a:p>
          <a:p>
            <a:r>
              <a:rPr lang="pt-BR" altLang="pt-BR" sz="2400" dirty="0"/>
              <a:t>U = ddp</a:t>
            </a:r>
          </a:p>
          <a:p>
            <a:r>
              <a:rPr lang="pt-BR" altLang="pt-BR" sz="2400" dirty="0"/>
              <a:t>I = corrente</a:t>
            </a:r>
          </a:p>
          <a:p>
            <a:r>
              <a:rPr lang="pt-BR" altLang="pt-BR" sz="2400" dirty="0"/>
              <a:t>C = capacitância</a:t>
            </a:r>
          </a:p>
          <a:p>
            <a:r>
              <a:rPr lang="pt-BR" altLang="pt-BR" sz="2400" dirty="0" err="1"/>
              <a:t>E</a:t>
            </a:r>
            <a:r>
              <a:rPr lang="pt-BR" altLang="pt-BR" sz="2400" baseline="-25000" dirty="0" err="1"/>
              <a:t>p</a:t>
            </a:r>
            <a:r>
              <a:rPr lang="pt-BR" altLang="pt-BR" sz="2400" dirty="0"/>
              <a:t> = energia potencial</a:t>
            </a:r>
          </a:p>
        </p:txBody>
      </p:sp>
      <p:graphicFrame>
        <p:nvGraphicFramePr>
          <p:cNvPr id="47118" name="Object 14">
            <a:extLst>
              <a:ext uri="{FF2B5EF4-FFF2-40B4-BE49-F238E27FC236}">
                <a16:creationId xmlns:a16="http://schemas.microsoft.com/office/drawing/2014/main" id="{091315C9-49E6-48FC-908D-6C474EDFE9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843579"/>
              </p:ext>
            </p:extLst>
          </p:nvPr>
        </p:nvGraphicFramePr>
        <p:xfrm>
          <a:off x="5087695" y="4636592"/>
          <a:ext cx="1817687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609480" imgH="393480" progId="Equation.3">
                  <p:embed/>
                </p:oleObj>
              </mc:Choice>
              <mc:Fallback>
                <p:oleObj name="Equation" r:id="rId5" imgW="609480" imgH="393480" progId="Equation.3">
                  <p:embed/>
                  <p:pic>
                    <p:nvPicPr>
                      <p:cNvPr id="47118" name="Object 14">
                        <a:extLst>
                          <a:ext uri="{FF2B5EF4-FFF2-40B4-BE49-F238E27FC236}">
                            <a16:creationId xmlns:a16="http://schemas.microsoft.com/office/drawing/2014/main" id="{091315C9-49E6-48FC-908D-6C474EDFE9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695" y="4636592"/>
                        <a:ext cx="1817687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20" name="Object 16">
            <a:extLst>
              <a:ext uri="{FF2B5EF4-FFF2-40B4-BE49-F238E27FC236}">
                <a16:creationId xmlns:a16="http://schemas.microsoft.com/office/drawing/2014/main" id="{A8A5D123-42CE-4F8B-911D-09677AA3F3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1107785"/>
              </p:ext>
            </p:extLst>
          </p:nvPr>
        </p:nvGraphicFramePr>
        <p:xfrm>
          <a:off x="265045" y="4079966"/>
          <a:ext cx="386715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765080" imgH="660240" progId="Equation.3">
                  <p:embed/>
                </p:oleObj>
              </mc:Choice>
              <mc:Fallback>
                <p:oleObj name="Equation" r:id="rId7" imgW="1765080" imgH="660240" progId="Equation.3">
                  <p:embed/>
                  <p:pic>
                    <p:nvPicPr>
                      <p:cNvPr id="47120" name="Object 16">
                        <a:extLst>
                          <a:ext uri="{FF2B5EF4-FFF2-40B4-BE49-F238E27FC236}">
                            <a16:creationId xmlns:a16="http://schemas.microsoft.com/office/drawing/2014/main" id="{A8A5D123-42CE-4F8B-911D-09677AA3F3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045" y="4079966"/>
                        <a:ext cx="3867150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D58F6969-7B16-4AB3-8F18-3B841735FB71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63307895-E969-4F70-83AE-3632D64CA29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  <p:bldP spid="47115" grpId="0"/>
      <p:bldP spid="471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Text Box 4">
            <a:extLst>
              <a:ext uri="{FF2B5EF4-FFF2-40B4-BE49-F238E27FC236}">
                <a16:creationId xmlns:a16="http://schemas.microsoft.com/office/drawing/2014/main" id="{3399E01D-790D-44C9-9055-1A27A6844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086" y="179242"/>
            <a:ext cx="103872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dirty="0">
                <a:latin typeface="Arial Black" panose="020B0A04020102020204" pitchFamily="34" charset="0"/>
              </a:rPr>
              <a:t>ASSOCIAÇÕES DE CAPACITORES</a:t>
            </a:r>
          </a:p>
        </p:txBody>
      </p:sp>
      <p:sp>
        <p:nvSpPr>
          <p:cNvPr id="50182" name="Text Box 6">
            <a:extLst>
              <a:ext uri="{FF2B5EF4-FFF2-40B4-BE49-F238E27FC236}">
                <a16:creationId xmlns:a16="http://schemas.microsoft.com/office/drawing/2014/main" id="{A471BEBC-C6FE-4EE4-ABAC-84B1715A1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136" y="1660173"/>
            <a:ext cx="11320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 dirty="0"/>
              <a:t>Série </a:t>
            </a:r>
          </a:p>
        </p:txBody>
      </p:sp>
      <p:sp>
        <p:nvSpPr>
          <p:cNvPr id="50183" name="Text Box 7">
            <a:extLst>
              <a:ext uri="{FF2B5EF4-FFF2-40B4-BE49-F238E27FC236}">
                <a16:creationId xmlns:a16="http://schemas.microsoft.com/office/drawing/2014/main" id="{3C831C7D-D446-48FE-8720-306596BF8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1675" y="2892426"/>
            <a:ext cx="25474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dirty="0"/>
              <a:t>Q = Q</a:t>
            </a:r>
            <a:r>
              <a:rPr lang="pt-BR" altLang="pt-BR" sz="2800" baseline="-25000" dirty="0"/>
              <a:t>1</a:t>
            </a:r>
            <a:r>
              <a:rPr lang="pt-BR" altLang="pt-BR" sz="2800" dirty="0"/>
              <a:t> = Q</a:t>
            </a:r>
            <a:r>
              <a:rPr lang="pt-BR" altLang="pt-BR" sz="2800" baseline="-25000" dirty="0"/>
              <a:t>2</a:t>
            </a:r>
            <a:r>
              <a:rPr lang="pt-BR" altLang="pt-BR" sz="2800" dirty="0"/>
              <a:t> = Q</a:t>
            </a:r>
            <a:r>
              <a:rPr lang="pt-BR" altLang="pt-BR" sz="2800" baseline="-25000" dirty="0"/>
              <a:t>3</a:t>
            </a:r>
            <a:endParaRPr lang="pt-BR" altLang="pt-BR" sz="2800" dirty="0"/>
          </a:p>
          <a:p>
            <a:r>
              <a:rPr lang="pt-BR" altLang="pt-BR" sz="2800" dirty="0"/>
              <a:t>U = U</a:t>
            </a:r>
            <a:r>
              <a:rPr lang="pt-BR" altLang="pt-BR" sz="2800" baseline="-25000" dirty="0"/>
              <a:t>1</a:t>
            </a:r>
            <a:r>
              <a:rPr lang="pt-BR" altLang="pt-BR" sz="2800" dirty="0"/>
              <a:t> + U</a:t>
            </a:r>
            <a:r>
              <a:rPr lang="pt-BR" altLang="pt-BR" sz="2800" baseline="-25000" dirty="0"/>
              <a:t>2</a:t>
            </a:r>
            <a:r>
              <a:rPr lang="pt-BR" altLang="pt-BR" sz="2800" dirty="0"/>
              <a:t> + U</a:t>
            </a:r>
            <a:r>
              <a:rPr lang="pt-BR" altLang="pt-BR" sz="2800" baseline="-25000" dirty="0"/>
              <a:t>3</a:t>
            </a:r>
            <a:endParaRPr lang="pt-BR" altLang="pt-BR" sz="2800" dirty="0"/>
          </a:p>
        </p:txBody>
      </p:sp>
      <p:sp>
        <p:nvSpPr>
          <p:cNvPr id="50184" name="Text Box 8">
            <a:extLst>
              <a:ext uri="{FF2B5EF4-FFF2-40B4-BE49-F238E27FC236}">
                <a16:creationId xmlns:a16="http://schemas.microsoft.com/office/drawing/2014/main" id="{526D69C5-0F43-47D6-8E01-EAD9C0328E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0365" y="1660173"/>
            <a:ext cx="15654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 dirty="0"/>
              <a:t>Paralelo</a:t>
            </a:r>
          </a:p>
        </p:txBody>
      </p:sp>
      <p:sp>
        <p:nvSpPr>
          <p:cNvPr id="50185" name="Text Box 9">
            <a:extLst>
              <a:ext uri="{FF2B5EF4-FFF2-40B4-BE49-F238E27FC236}">
                <a16:creationId xmlns:a16="http://schemas.microsoft.com/office/drawing/2014/main" id="{D29771BB-14B1-45B0-9698-E059149EA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338" y="2997201"/>
            <a:ext cx="254749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/>
              <a:t>Q = Q</a:t>
            </a:r>
            <a:r>
              <a:rPr lang="pt-BR" altLang="pt-BR" sz="2800" baseline="-25000"/>
              <a:t>1</a:t>
            </a:r>
            <a:r>
              <a:rPr lang="pt-BR" altLang="pt-BR" sz="2800"/>
              <a:t> + Q</a:t>
            </a:r>
            <a:r>
              <a:rPr lang="pt-BR" altLang="pt-BR" sz="2800" baseline="-25000"/>
              <a:t>2</a:t>
            </a:r>
            <a:r>
              <a:rPr lang="pt-BR" altLang="pt-BR" sz="2800"/>
              <a:t> + Q</a:t>
            </a:r>
            <a:r>
              <a:rPr lang="pt-BR" altLang="pt-BR" sz="2800" baseline="-25000"/>
              <a:t>3</a:t>
            </a:r>
            <a:endParaRPr lang="pt-BR" altLang="pt-BR" sz="2800"/>
          </a:p>
          <a:p>
            <a:r>
              <a:rPr lang="pt-BR" altLang="pt-BR" sz="2800"/>
              <a:t>U = U</a:t>
            </a:r>
            <a:r>
              <a:rPr lang="pt-BR" altLang="pt-BR" sz="2800" baseline="-25000"/>
              <a:t>1</a:t>
            </a:r>
            <a:r>
              <a:rPr lang="pt-BR" altLang="pt-BR" sz="2800"/>
              <a:t> = U</a:t>
            </a:r>
            <a:r>
              <a:rPr lang="pt-BR" altLang="pt-BR" sz="2800" baseline="-25000"/>
              <a:t>2</a:t>
            </a:r>
            <a:r>
              <a:rPr lang="pt-BR" altLang="pt-BR" sz="2800"/>
              <a:t> = U</a:t>
            </a:r>
            <a:r>
              <a:rPr lang="pt-BR" altLang="pt-BR" sz="2800" baseline="-25000"/>
              <a:t>3</a:t>
            </a:r>
          </a:p>
          <a:p>
            <a:r>
              <a:rPr lang="pt-BR" altLang="pt-BR" sz="2800"/>
              <a:t>C = C</a:t>
            </a:r>
            <a:r>
              <a:rPr lang="pt-BR" altLang="pt-BR" sz="2800" baseline="-25000"/>
              <a:t>1</a:t>
            </a:r>
            <a:r>
              <a:rPr lang="pt-BR" altLang="pt-BR" sz="2800"/>
              <a:t> + C</a:t>
            </a:r>
            <a:r>
              <a:rPr lang="pt-BR" altLang="pt-BR" sz="2800" baseline="-25000"/>
              <a:t>2</a:t>
            </a:r>
            <a:r>
              <a:rPr lang="pt-BR" altLang="pt-BR" sz="2800"/>
              <a:t> + C</a:t>
            </a:r>
            <a:r>
              <a:rPr lang="pt-BR" altLang="pt-BR" sz="2800" baseline="-25000"/>
              <a:t>3</a:t>
            </a:r>
            <a:endParaRPr lang="pt-BR" altLang="pt-BR" sz="2800"/>
          </a:p>
        </p:txBody>
      </p:sp>
      <p:graphicFrame>
        <p:nvGraphicFramePr>
          <p:cNvPr id="50186" name="Object 10">
            <a:extLst>
              <a:ext uri="{FF2B5EF4-FFF2-40B4-BE49-F238E27FC236}">
                <a16:creationId xmlns:a16="http://schemas.microsoft.com/office/drawing/2014/main" id="{8A0FB1E8-BCFB-4BC1-B65D-ED412299AD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63750" y="4149725"/>
          <a:ext cx="26479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168200" imgH="431640" progId="Equation.3">
                  <p:embed/>
                </p:oleObj>
              </mc:Choice>
              <mc:Fallback>
                <p:oleObj name="Equation" r:id="rId3" imgW="1168200" imgH="431640" progId="Equation.3">
                  <p:embed/>
                  <p:pic>
                    <p:nvPicPr>
                      <p:cNvPr id="50186" name="Object 10">
                        <a:extLst>
                          <a:ext uri="{FF2B5EF4-FFF2-40B4-BE49-F238E27FC236}">
                            <a16:creationId xmlns:a16="http://schemas.microsoft.com/office/drawing/2014/main" id="{8A0FB1E8-BCFB-4BC1-B65D-ED412299AD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4149725"/>
                        <a:ext cx="26479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216" name="Group 40">
            <a:extLst>
              <a:ext uri="{FF2B5EF4-FFF2-40B4-BE49-F238E27FC236}">
                <a16:creationId xmlns:a16="http://schemas.microsoft.com/office/drawing/2014/main" id="{0FA7AE03-843A-4F75-B41D-D770C12F494B}"/>
              </a:ext>
            </a:extLst>
          </p:cNvPr>
          <p:cNvGrpSpPr>
            <a:grpSpLocks/>
          </p:cNvGrpSpPr>
          <p:nvPr/>
        </p:nvGrpSpPr>
        <p:grpSpPr bwMode="auto">
          <a:xfrm>
            <a:off x="1847851" y="5300663"/>
            <a:ext cx="2087563" cy="431800"/>
            <a:chOff x="204" y="3339"/>
            <a:chExt cx="1315" cy="272"/>
          </a:xfrm>
        </p:grpSpPr>
        <p:grpSp>
          <p:nvGrpSpPr>
            <p:cNvPr id="50201" name="Group 25">
              <a:extLst>
                <a:ext uri="{FF2B5EF4-FFF2-40B4-BE49-F238E27FC236}">
                  <a16:creationId xmlns:a16="http://schemas.microsoft.com/office/drawing/2014/main" id="{D2B19771-C9FF-43E2-BF33-EC4161A7D1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4" y="3339"/>
              <a:ext cx="544" cy="272"/>
              <a:chOff x="340" y="2296"/>
              <a:chExt cx="1587" cy="590"/>
            </a:xfrm>
          </p:grpSpPr>
          <p:sp>
            <p:nvSpPr>
              <p:cNvPr id="50202" name="Line 26">
                <a:extLst>
                  <a:ext uri="{FF2B5EF4-FFF2-40B4-BE49-F238E27FC236}">
                    <a16:creationId xmlns:a16="http://schemas.microsoft.com/office/drawing/2014/main" id="{3C06D185-FCDC-4293-A487-3718941FE5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" y="2568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3" name="Line 27">
                <a:extLst>
                  <a:ext uri="{FF2B5EF4-FFF2-40B4-BE49-F238E27FC236}">
                    <a16:creationId xmlns:a16="http://schemas.microsoft.com/office/drawing/2014/main" id="{7A860469-E8EA-41F9-B541-DB1F3357E7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6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4" name="Line 28">
                <a:extLst>
                  <a:ext uri="{FF2B5EF4-FFF2-40B4-BE49-F238E27FC236}">
                    <a16:creationId xmlns:a16="http://schemas.microsoft.com/office/drawing/2014/main" id="{178E9222-0E65-4610-840E-3620C28687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5" name="Line 29">
                <a:extLst>
                  <a:ext uri="{FF2B5EF4-FFF2-40B4-BE49-F238E27FC236}">
                    <a16:creationId xmlns:a16="http://schemas.microsoft.com/office/drawing/2014/main" id="{4830B551-4F9B-4FF5-999E-4B7EFC4CE8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568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50206" name="Group 30">
              <a:extLst>
                <a:ext uri="{FF2B5EF4-FFF2-40B4-BE49-F238E27FC236}">
                  <a16:creationId xmlns:a16="http://schemas.microsoft.com/office/drawing/2014/main" id="{51DF5A3C-6047-49FB-9777-4C92641BFB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75" y="3339"/>
              <a:ext cx="544" cy="272"/>
              <a:chOff x="340" y="2296"/>
              <a:chExt cx="1587" cy="590"/>
            </a:xfrm>
          </p:grpSpPr>
          <p:sp>
            <p:nvSpPr>
              <p:cNvPr id="50207" name="Line 31">
                <a:extLst>
                  <a:ext uri="{FF2B5EF4-FFF2-40B4-BE49-F238E27FC236}">
                    <a16:creationId xmlns:a16="http://schemas.microsoft.com/office/drawing/2014/main" id="{7BC95080-41A5-4D1C-84EC-1F8B85DBA9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" y="2568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8" name="Line 32">
                <a:extLst>
                  <a:ext uri="{FF2B5EF4-FFF2-40B4-BE49-F238E27FC236}">
                    <a16:creationId xmlns:a16="http://schemas.microsoft.com/office/drawing/2014/main" id="{B6341E70-1946-4ACE-AEA1-293CA195E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6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09" name="Line 33">
                <a:extLst>
                  <a:ext uri="{FF2B5EF4-FFF2-40B4-BE49-F238E27FC236}">
                    <a16:creationId xmlns:a16="http://schemas.microsoft.com/office/drawing/2014/main" id="{FA2F995E-BFDC-4313-9968-7972998DD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0" name="Line 34">
                <a:extLst>
                  <a:ext uri="{FF2B5EF4-FFF2-40B4-BE49-F238E27FC236}">
                    <a16:creationId xmlns:a16="http://schemas.microsoft.com/office/drawing/2014/main" id="{EA870350-E6DA-46B6-A6CF-15E82CE4A5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568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50211" name="Group 35">
              <a:extLst>
                <a:ext uri="{FF2B5EF4-FFF2-40B4-BE49-F238E27FC236}">
                  <a16:creationId xmlns:a16="http://schemas.microsoft.com/office/drawing/2014/main" id="{297ABBBD-C1BB-409D-8F5B-6FE9EA1532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7" y="3339"/>
              <a:ext cx="544" cy="272"/>
              <a:chOff x="340" y="2296"/>
              <a:chExt cx="1587" cy="590"/>
            </a:xfrm>
          </p:grpSpPr>
          <p:sp>
            <p:nvSpPr>
              <p:cNvPr id="50212" name="Line 36">
                <a:extLst>
                  <a:ext uri="{FF2B5EF4-FFF2-40B4-BE49-F238E27FC236}">
                    <a16:creationId xmlns:a16="http://schemas.microsoft.com/office/drawing/2014/main" id="{204815F3-EB35-431B-B9C8-6009CAA01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" y="2568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3" name="Line 37">
                <a:extLst>
                  <a:ext uri="{FF2B5EF4-FFF2-40B4-BE49-F238E27FC236}">
                    <a16:creationId xmlns:a16="http://schemas.microsoft.com/office/drawing/2014/main" id="{2F572BBE-AF8C-4730-8645-81249DB44A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6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4" name="Line 38">
                <a:extLst>
                  <a:ext uri="{FF2B5EF4-FFF2-40B4-BE49-F238E27FC236}">
                    <a16:creationId xmlns:a16="http://schemas.microsoft.com/office/drawing/2014/main" id="{1C3A43E2-E5DB-4157-924E-12FE4FD57F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5" name="Line 39">
                <a:extLst>
                  <a:ext uri="{FF2B5EF4-FFF2-40B4-BE49-F238E27FC236}">
                    <a16:creationId xmlns:a16="http://schemas.microsoft.com/office/drawing/2014/main" id="{E5DF1D88-F515-4673-A24B-8420D69BA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568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grpSp>
        <p:nvGrpSpPr>
          <p:cNvPr id="50236" name="Group 60">
            <a:extLst>
              <a:ext uri="{FF2B5EF4-FFF2-40B4-BE49-F238E27FC236}">
                <a16:creationId xmlns:a16="http://schemas.microsoft.com/office/drawing/2014/main" id="{E3425333-6D93-428B-990D-606B00758654}"/>
              </a:ext>
            </a:extLst>
          </p:cNvPr>
          <p:cNvGrpSpPr>
            <a:grpSpLocks/>
          </p:cNvGrpSpPr>
          <p:nvPr/>
        </p:nvGrpSpPr>
        <p:grpSpPr bwMode="auto">
          <a:xfrm>
            <a:off x="6600825" y="4581526"/>
            <a:ext cx="1943100" cy="1584325"/>
            <a:chOff x="3198" y="2886"/>
            <a:chExt cx="1224" cy="998"/>
          </a:xfrm>
        </p:grpSpPr>
        <p:grpSp>
          <p:nvGrpSpPr>
            <p:cNvPr id="50217" name="Group 41">
              <a:extLst>
                <a:ext uri="{FF2B5EF4-FFF2-40B4-BE49-F238E27FC236}">
                  <a16:creationId xmlns:a16="http://schemas.microsoft.com/office/drawing/2014/main" id="{AB98508A-6AC8-448F-8BB6-74CEFAB9A7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0" y="2886"/>
              <a:ext cx="544" cy="272"/>
              <a:chOff x="340" y="2296"/>
              <a:chExt cx="1587" cy="590"/>
            </a:xfrm>
          </p:grpSpPr>
          <p:sp>
            <p:nvSpPr>
              <p:cNvPr id="50218" name="Line 42">
                <a:extLst>
                  <a:ext uri="{FF2B5EF4-FFF2-40B4-BE49-F238E27FC236}">
                    <a16:creationId xmlns:a16="http://schemas.microsoft.com/office/drawing/2014/main" id="{DD19A326-8B71-4D1E-9678-7B02D40273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" y="2568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19" name="Line 43">
                <a:extLst>
                  <a:ext uri="{FF2B5EF4-FFF2-40B4-BE49-F238E27FC236}">
                    <a16:creationId xmlns:a16="http://schemas.microsoft.com/office/drawing/2014/main" id="{252810D1-134A-42EC-ACAE-3B4B5B2CC0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6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20" name="Line 44">
                <a:extLst>
                  <a:ext uri="{FF2B5EF4-FFF2-40B4-BE49-F238E27FC236}">
                    <a16:creationId xmlns:a16="http://schemas.microsoft.com/office/drawing/2014/main" id="{CDAB7187-7288-48D1-8FC8-6CB01DD46D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21" name="Line 45">
                <a:extLst>
                  <a:ext uri="{FF2B5EF4-FFF2-40B4-BE49-F238E27FC236}">
                    <a16:creationId xmlns:a16="http://schemas.microsoft.com/office/drawing/2014/main" id="{B85D1D0B-98FF-4C05-8077-2A0084D456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568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50222" name="Group 46">
              <a:extLst>
                <a:ext uri="{FF2B5EF4-FFF2-40B4-BE49-F238E27FC236}">
                  <a16:creationId xmlns:a16="http://schemas.microsoft.com/office/drawing/2014/main" id="{C9517398-60FE-4192-979C-0924C8D181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0" y="3612"/>
              <a:ext cx="544" cy="272"/>
              <a:chOff x="340" y="2296"/>
              <a:chExt cx="1587" cy="590"/>
            </a:xfrm>
          </p:grpSpPr>
          <p:sp>
            <p:nvSpPr>
              <p:cNvPr id="50223" name="Line 47">
                <a:extLst>
                  <a:ext uri="{FF2B5EF4-FFF2-40B4-BE49-F238E27FC236}">
                    <a16:creationId xmlns:a16="http://schemas.microsoft.com/office/drawing/2014/main" id="{BB422FD2-2F87-4E5B-A494-7499080838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" y="2568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24" name="Line 48">
                <a:extLst>
                  <a:ext uri="{FF2B5EF4-FFF2-40B4-BE49-F238E27FC236}">
                    <a16:creationId xmlns:a16="http://schemas.microsoft.com/office/drawing/2014/main" id="{513F96C6-CBAE-412F-8AFC-C5C5349C4A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6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25" name="Line 49">
                <a:extLst>
                  <a:ext uri="{FF2B5EF4-FFF2-40B4-BE49-F238E27FC236}">
                    <a16:creationId xmlns:a16="http://schemas.microsoft.com/office/drawing/2014/main" id="{94A97AF1-D495-4E0C-B868-CE752EEBC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26" name="Line 50">
                <a:extLst>
                  <a:ext uri="{FF2B5EF4-FFF2-40B4-BE49-F238E27FC236}">
                    <a16:creationId xmlns:a16="http://schemas.microsoft.com/office/drawing/2014/main" id="{BCF89210-3277-4F61-A2FE-40072ED336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568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50227" name="Group 51">
              <a:extLst>
                <a:ext uri="{FF2B5EF4-FFF2-40B4-BE49-F238E27FC236}">
                  <a16:creationId xmlns:a16="http://schemas.microsoft.com/office/drawing/2014/main" id="{306DE0F0-8C1E-47BE-A339-BDCC96FF82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0" y="3249"/>
              <a:ext cx="544" cy="272"/>
              <a:chOff x="340" y="2296"/>
              <a:chExt cx="1587" cy="590"/>
            </a:xfrm>
          </p:grpSpPr>
          <p:sp>
            <p:nvSpPr>
              <p:cNvPr id="50228" name="Line 52">
                <a:extLst>
                  <a:ext uri="{FF2B5EF4-FFF2-40B4-BE49-F238E27FC236}">
                    <a16:creationId xmlns:a16="http://schemas.microsoft.com/office/drawing/2014/main" id="{44A7877F-CE82-4F66-ADCA-F6394676DB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" y="2568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29" name="Line 53">
                <a:extLst>
                  <a:ext uri="{FF2B5EF4-FFF2-40B4-BE49-F238E27FC236}">
                    <a16:creationId xmlns:a16="http://schemas.microsoft.com/office/drawing/2014/main" id="{336F5D51-3465-480E-9BD0-13B11FD571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6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30" name="Line 54">
                <a:extLst>
                  <a:ext uri="{FF2B5EF4-FFF2-40B4-BE49-F238E27FC236}">
                    <a16:creationId xmlns:a16="http://schemas.microsoft.com/office/drawing/2014/main" id="{5295E1A5-1A80-4D73-8D15-18BC50CC29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296"/>
                <a:ext cx="0" cy="5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0231" name="Line 55">
                <a:extLst>
                  <a:ext uri="{FF2B5EF4-FFF2-40B4-BE49-F238E27FC236}">
                    <a16:creationId xmlns:a16="http://schemas.microsoft.com/office/drawing/2014/main" id="{15A52EBF-CC72-4CCE-BA8D-6DC65C952E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2" y="2568"/>
                <a:ext cx="63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0232" name="Line 56">
              <a:extLst>
                <a:ext uri="{FF2B5EF4-FFF2-40B4-BE49-F238E27FC236}">
                  <a16:creationId xmlns:a16="http://schemas.microsoft.com/office/drawing/2014/main" id="{2C1B441C-464D-4765-B229-EB77E36691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60" y="3022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0233" name="Line 57">
              <a:extLst>
                <a:ext uri="{FF2B5EF4-FFF2-40B4-BE49-F238E27FC236}">
                  <a16:creationId xmlns:a16="http://schemas.microsoft.com/office/drawing/2014/main" id="{9AD3B431-9A58-4615-8720-0AE33AF54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05" y="3022"/>
              <a:ext cx="0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0234" name="Line 58">
              <a:extLst>
                <a:ext uri="{FF2B5EF4-FFF2-40B4-BE49-F238E27FC236}">
                  <a16:creationId xmlns:a16="http://schemas.microsoft.com/office/drawing/2014/main" id="{8418984E-5E7B-483C-A948-A863C2FDB2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8" y="3376"/>
              <a:ext cx="3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0235" name="Line 59">
              <a:extLst>
                <a:ext uri="{FF2B5EF4-FFF2-40B4-BE49-F238E27FC236}">
                  <a16:creationId xmlns:a16="http://schemas.microsoft.com/office/drawing/2014/main" id="{C0AB71D8-6603-4377-8257-1C43D6D2C6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9" y="3376"/>
              <a:ext cx="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CAA5DAF0-3741-47B9-97E0-222161F8C04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46" name="Imagem 45">
            <a:extLst>
              <a:ext uri="{FF2B5EF4-FFF2-40B4-BE49-F238E27FC236}">
                <a16:creationId xmlns:a16="http://schemas.microsoft.com/office/drawing/2014/main" id="{A266B1B7-A41C-4124-9CDC-1C5CA9AC20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0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0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/>
      <p:bldP spid="50183" grpId="0"/>
      <p:bldP spid="50184" grpId="0"/>
      <p:bldP spid="501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Resultado de imagem para frases estimulantes para alunos">
            <a:extLst>
              <a:ext uri="{FF2B5EF4-FFF2-40B4-BE49-F238E27FC236}">
                <a16:creationId xmlns:a16="http://schemas.microsoft.com/office/drawing/2014/main" id="{21A20275-3B26-4A15-B13A-408C6F30F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275" y="0"/>
            <a:ext cx="68694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18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Text Box 4">
            <a:extLst>
              <a:ext uri="{FF2B5EF4-FFF2-40B4-BE49-F238E27FC236}">
                <a16:creationId xmlns:a16="http://schemas.microsoft.com/office/drawing/2014/main" id="{F4968080-0D32-494B-A6AB-3C5A9C3D4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61" y="127300"/>
            <a:ext cx="101098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dirty="0">
                <a:latin typeface="Arial Black" panose="020B0A04020102020204" pitchFamily="34" charset="0"/>
              </a:rPr>
              <a:t>ELETRIZAÇÃO, O QUE É? E COMO OCORRE?</a:t>
            </a:r>
          </a:p>
        </p:txBody>
      </p:sp>
      <p:sp>
        <p:nvSpPr>
          <p:cNvPr id="52229" name="Text Box 5">
            <a:extLst>
              <a:ext uri="{FF2B5EF4-FFF2-40B4-BE49-F238E27FC236}">
                <a16:creationId xmlns:a16="http://schemas.microsoft.com/office/drawing/2014/main" id="{230394D3-DB33-413D-B779-EF6D92F4F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1" y="996950"/>
            <a:ext cx="99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 dirty="0"/>
              <a:t>Atrito </a:t>
            </a:r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0845A787-79E5-48D5-B5DC-2B46295AF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6139" y="981075"/>
            <a:ext cx="12677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Contato </a:t>
            </a:r>
          </a:p>
        </p:txBody>
      </p:sp>
      <p:sp>
        <p:nvSpPr>
          <p:cNvPr id="52231" name="Text Box 7">
            <a:extLst>
              <a:ext uri="{FF2B5EF4-FFF2-40B4-BE49-F238E27FC236}">
                <a16:creationId xmlns:a16="http://schemas.microsoft.com/office/drawing/2014/main" id="{463AE254-64DD-4732-9B3B-4A8E0837E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908050"/>
            <a:ext cx="12745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/>
              <a:t>Indução </a:t>
            </a:r>
          </a:p>
        </p:txBody>
      </p:sp>
      <p:grpSp>
        <p:nvGrpSpPr>
          <p:cNvPr id="52265" name="Group 41">
            <a:extLst>
              <a:ext uri="{FF2B5EF4-FFF2-40B4-BE49-F238E27FC236}">
                <a16:creationId xmlns:a16="http://schemas.microsoft.com/office/drawing/2014/main" id="{62FB0F58-0FC0-418C-B4AC-8E96FDF58AFD}"/>
              </a:ext>
            </a:extLst>
          </p:cNvPr>
          <p:cNvGrpSpPr>
            <a:grpSpLocks/>
          </p:cNvGrpSpPr>
          <p:nvPr/>
        </p:nvGrpSpPr>
        <p:grpSpPr bwMode="auto">
          <a:xfrm>
            <a:off x="1847850" y="2205038"/>
            <a:ext cx="215900" cy="863600"/>
            <a:chOff x="204" y="1389"/>
            <a:chExt cx="136" cy="544"/>
          </a:xfrm>
        </p:grpSpPr>
        <p:sp>
          <p:nvSpPr>
            <p:cNvPr id="52232" name="Rectangle 8">
              <a:extLst>
                <a:ext uri="{FF2B5EF4-FFF2-40B4-BE49-F238E27FC236}">
                  <a16:creationId xmlns:a16="http://schemas.microsoft.com/office/drawing/2014/main" id="{5556421D-CB60-447D-85AF-FA510E997E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" y="1389"/>
              <a:ext cx="136" cy="4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2234" name="Line 10">
              <a:extLst>
                <a:ext uri="{FF2B5EF4-FFF2-40B4-BE49-F238E27FC236}">
                  <a16:creationId xmlns:a16="http://schemas.microsoft.com/office/drawing/2014/main" id="{563B24F1-90A2-45FF-A20D-77F74E192F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" y="1797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52264" name="Group 40">
            <a:extLst>
              <a:ext uri="{FF2B5EF4-FFF2-40B4-BE49-F238E27FC236}">
                <a16:creationId xmlns:a16="http://schemas.microsoft.com/office/drawing/2014/main" id="{C58C7C01-F7C0-4523-A17C-C077CDD9B148}"/>
              </a:ext>
            </a:extLst>
          </p:cNvPr>
          <p:cNvGrpSpPr>
            <a:grpSpLocks/>
          </p:cNvGrpSpPr>
          <p:nvPr/>
        </p:nvGrpSpPr>
        <p:grpSpPr bwMode="auto">
          <a:xfrm>
            <a:off x="2063750" y="2349500"/>
            <a:ext cx="287338" cy="935038"/>
            <a:chOff x="340" y="1480"/>
            <a:chExt cx="181" cy="589"/>
          </a:xfrm>
        </p:grpSpPr>
        <p:sp>
          <p:nvSpPr>
            <p:cNvPr id="52233" name="Rectangle 9">
              <a:extLst>
                <a:ext uri="{FF2B5EF4-FFF2-40B4-BE49-F238E27FC236}">
                  <a16:creationId xmlns:a16="http://schemas.microsoft.com/office/drawing/2014/main" id="{1D90E77D-0A82-4A27-AF07-FCA261863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1616"/>
              <a:ext cx="181" cy="45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2235" name="Line 11">
              <a:extLst>
                <a:ext uri="{FF2B5EF4-FFF2-40B4-BE49-F238E27FC236}">
                  <a16:creationId xmlns:a16="http://schemas.microsoft.com/office/drawing/2014/main" id="{7F9780C3-0D8F-4726-8FCE-2C8ECCA26A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1" y="1480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52236" name="Rectangle 12">
            <a:extLst>
              <a:ext uri="{FF2B5EF4-FFF2-40B4-BE49-F238E27FC236}">
                <a16:creationId xmlns:a16="http://schemas.microsoft.com/office/drawing/2014/main" id="{A8C401B4-645D-4363-8A01-38BC1541A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005263"/>
            <a:ext cx="2159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  <a:p>
            <a:pPr algn="ctr"/>
            <a:r>
              <a:rPr lang="pt-BR" altLang="pt-BR"/>
              <a:t>-</a:t>
            </a:r>
          </a:p>
        </p:txBody>
      </p:sp>
      <p:sp>
        <p:nvSpPr>
          <p:cNvPr id="52237" name="Rectangle 13">
            <a:extLst>
              <a:ext uri="{FF2B5EF4-FFF2-40B4-BE49-F238E27FC236}">
                <a16:creationId xmlns:a16="http://schemas.microsoft.com/office/drawing/2014/main" id="{63F7E9A8-EFEF-4A96-B093-DEA2EE783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9" y="4005264"/>
            <a:ext cx="287337" cy="7191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  <a:p>
            <a:pPr algn="ctr"/>
            <a:r>
              <a:rPr lang="pt-BR" altLang="pt-BR"/>
              <a:t>+</a:t>
            </a:r>
          </a:p>
        </p:txBody>
      </p:sp>
      <p:sp>
        <p:nvSpPr>
          <p:cNvPr id="52240" name="Rectangle 16">
            <a:extLst>
              <a:ext uri="{FF2B5EF4-FFF2-40B4-BE49-F238E27FC236}">
                <a16:creationId xmlns:a16="http://schemas.microsoft.com/office/drawing/2014/main" id="{F04EAD3E-7D8E-4770-9732-289792743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4" y="1989139"/>
            <a:ext cx="43338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  <a:p>
            <a:pPr algn="ctr"/>
            <a:r>
              <a:rPr lang="pt-BR" altLang="pt-BR"/>
              <a:t>+</a:t>
            </a:r>
          </a:p>
        </p:txBody>
      </p:sp>
      <p:sp>
        <p:nvSpPr>
          <p:cNvPr id="52242" name="Oval 18">
            <a:extLst>
              <a:ext uri="{FF2B5EF4-FFF2-40B4-BE49-F238E27FC236}">
                <a16:creationId xmlns:a16="http://schemas.microsoft.com/office/drawing/2014/main" id="{7DEFA379-0E7E-4AAA-93F5-EFD03B5B9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1989138"/>
            <a:ext cx="574675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243" name="Rectangle 19">
            <a:extLst>
              <a:ext uri="{FF2B5EF4-FFF2-40B4-BE49-F238E27FC236}">
                <a16:creationId xmlns:a16="http://schemas.microsoft.com/office/drawing/2014/main" id="{916A7A79-360D-4569-A725-DC1A881C8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7214" y="3068639"/>
            <a:ext cx="43338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  <a:p>
            <a:pPr algn="ctr"/>
            <a:r>
              <a:rPr lang="pt-BR" altLang="pt-BR"/>
              <a:t>+</a:t>
            </a:r>
          </a:p>
        </p:txBody>
      </p:sp>
      <p:sp>
        <p:nvSpPr>
          <p:cNvPr id="52244" name="Oval 20">
            <a:extLst>
              <a:ext uri="{FF2B5EF4-FFF2-40B4-BE49-F238E27FC236}">
                <a16:creationId xmlns:a16="http://schemas.microsoft.com/office/drawing/2014/main" id="{1BCC99F6-5435-4CEA-AA12-EEEE3274E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0964" y="3068638"/>
            <a:ext cx="574675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</p:txBody>
      </p:sp>
      <p:sp>
        <p:nvSpPr>
          <p:cNvPr id="52246" name="Rectangle 22">
            <a:extLst>
              <a:ext uri="{FF2B5EF4-FFF2-40B4-BE49-F238E27FC236}">
                <a16:creationId xmlns:a16="http://schemas.microsoft.com/office/drawing/2014/main" id="{D3FA71B9-C87C-4CAA-A9B9-60A06567B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4583114"/>
            <a:ext cx="43338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  <a:p>
            <a:pPr algn="ctr"/>
            <a:r>
              <a:rPr lang="pt-BR" altLang="pt-BR"/>
              <a:t>-</a:t>
            </a:r>
          </a:p>
        </p:txBody>
      </p:sp>
      <p:sp>
        <p:nvSpPr>
          <p:cNvPr id="52247" name="Oval 23">
            <a:extLst>
              <a:ext uri="{FF2B5EF4-FFF2-40B4-BE49-F238E27FC236}">
                <a16:creationId xmlns:a16="http://schemas.microsoft.com/office/drawing/2014/main" id="{BE19EA31-5D80-41DE-937E-0976CEBF3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6" y="4583113"/>
            <a:ext cx="574675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248" name="Rectangle 24">
            <a:extLst>
              <a:ext uri="{FF2B5EF4-FFF2-40B4-BE49-F238E27FC236}">
                <a16:creationId xmlns:a16="http://schemas.microsoft.com/office/drawing/2014/main" id="{A3486B5D-AD79-4094-A5E4-304779AC4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5662614"/>
            <a:ext cx="43338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  <a:p>
            <a:pPr algn="ctr"/>
            <a:r>
              <a:rPr lang="pt-BR" altLang="pt-BR"/>
              <a:t>-</a:t>
            </a:r>
          </a:p>
        </p:txBody>
      </p:sp>
      <p:sp>
        <p:nvSpPr>
          <p:cNvPr id="52249" name="Oval 25">
            <a:extLst>
              <a:ext uri="{FF2B5EF4-FFF2-40B4-BE49-F238E27FC236}">
                <a16:creationId xmlns:a16="http://schemas.microsoft.com/office/drawing/2014/main" id="{823535A1-9C97-45CC-8D07-76A28FB5D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989" y="5662613"/>
            <a:ext cx="574675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</p:txBody>
      </p:sp>
      <p:sp>
        <p:nvSpPr>
          <p:cNvPr id="52250" name="Rectangle 26">
            <a:extLst>
              <a:ext uri="{FF2B5EF4-FFF2-40B4-BE49-F238E27FC236}">
                <a16:creationId xmlns:a16="http://schemas.microsoft.com/office/drawing/2014/main" id="{63006805-7AC1-4A9B-97BD-0FA9F946C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0539" y="1557339"/>
            <a:ext cx="43338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  <a:p>
            <a:pPr algn="ctr"/>
            <a:r>
              <a:rPr lang="pt-BR" altLang="pt-BR"/>
              <a:t>+</a:t>
            </a:r>
          </a:p>
        </p:txBody>
      </p:sp>
      <p:sp>
        <p:nvSpPr>
          <p:cNvPr id="52251" name="Oval 27">
            <a:extLst>
              <a:ext uri="{FF2B5EF4-FFF2-40B4-BE49-F238E27FC236}">
                <a16:creationId xmlns:a16="http://schemas.microsoft.com/office/drawing/2014/main" id="{D8F691A8-B8B9-46C0-9466-091D0DAF0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59826" y="1557338"/>
            <a:ext cx="574675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252" name="Rectangle 28">
            <a:extLst>
              <a:ext uri="{FF2B5EF4-FFF2-40B4-BE49-F238E27FC236}">
                <a16:creationId xmlns:a16="http://schemas.microsoft.com/office/drawing/2014/main" id="{74765CD8-8325-4EF0-8C2C-9B3C4F934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0539" y="2636839"/>
            <a:ext cx="433387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  <a:p>
            <a:pPr algn="ctr"/>
            <a:r>
              <a:rPr lang="pt-BR" altLang="pt-BR"/>
              <a:t>+</a:t>
            </a:r>
          </a:p>
        </p:txBody>
      </p:sp>
      <p:sp>
        <p:nvSpPr>
          <p:cNvPr id="52253" name="Oval 29">
            <a:extLst>
              <a:ext uri="{FF2B5EF4-FFF2-40B4-BE49-F238E27FC236}">
                <a16:creationId xmlns:a16="http://schemas.microsoft.com/office/drawing/2014/main" id="{9877A48B-741C-4FC5-BA3E-6C468EAC3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289" y="2636838"/>
            <a:ext cx="574675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</p:txBody>
      </p:sp>
      <p:sp>
        <p:nvSpPr>
          <p:cNvPr id="52254" name="Freeform 30">
            <a:extLst>
              <a:ext uri="{FF2B5EF4-FFF2-40B4-BE49-F238E27FC236}">
                <a16:creationId xmlns:a16="http://schemas.microsoft.com/office/drawing/2014/main" id="{F846B115-ED4A-4CF2-87D4-CCDE4A5D47D2}"/>
              </a:ext>
            </a:extLst>
          </p:cNvPr>
          <p:cNvSpPr>
            <a:spLocks/>
          </p:cNvSpPr>
          <p:nvPr/>
        </p:nvSpPr>
        <p:spPr bwMode="auto">
          <a:xfrm>
            <a:off x="9336089" y="1701800"/>
            <a:ext cx="600075" cy="503238"/>
          </a:xfrm>
          <a:custGeom>
            <a:avLst/>
            <a:gdLst>
              <a:gd name="T0" fmla="*/ 0 w 378"/>
              <a:gd name="T1" fmla="*/ 45 h 317"/>
              <a:gd name="T2" fmla="*/ 318 w 378"/>
              <a:gd name="T3" fmla="*/ 45 h 317"/>
              <a:gd name="T4" fmla="*/ 363 w 378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8" h="317">
                <a:moveTo>
                  <a:pt x="0" y="45"/>
                </a:moveTo>
                <a:cubicBezTo>
                  <a:pt x="129" y="22"/>
                  <a:pt x="258" y="0"/>
                  <a:pt x="318" y="45"/>
                </a:cubicBezTo>
                <a:cubicBezTo>
                  <a:pt x="378" y="90"/>
                  <a:pt x="370" y="203"/>
                  <a:pt x="363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2255" name="Line 31">
            <a:extLst>
              <a:ext uri="{FF2B5EF4-FFF2-40B4-BE49-F238E27FC236}">
                <a16:creationId xmlns:a16="http://schemas.microsoft.com/office/drawing/2014/main" id="{650866F4-51F4-4545-A08C-7DEBE80F19D1}"/>
              </a:ext>
            </a:extLst>
          </p:cNvPr>
          <p:cNvSpPr>
            <a:spLocks noChangeShapeType="1"/>
          </p:cNvSpPr>
          <p:nvPr/>
        </p:nvSpPr>
        <p:spPr bwMode="auto">
          <a:xfrm>
            <a:off x="9696450" y="22050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2256" name="Line 32">
            <a:extLst>
              <a:ext uri="{FF2B5EF4-FFF2-40B4-BE49-F238E27FC236}">
                <a16:creationId xmlns:a16="http://schemas.microsoft.com/office/drawing/2014/main" id="{63F5D0C7-6E43-4810-934E-732890849EB0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0914" y="227647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2257" name="Rectangle 33">
            <a:extLst>
              <a:ext uri="{FF2B5EF4-FFF2-40B4-BE49-F238E27FC236}">
                <a16:creationId xmlns:a16="http://schemas.microsoft.com/office/drawing/2014/main" id="{0ABC381F-BBF0-42A2-B06A-10BD67C0E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4" y="4438650"/>
            <a:ext cx="43338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  <a:p>
            <a:pPr algn="ctr"/>
            <a:r>
              <a:rPr lang="pt-BR" altLang="pt-BR"/>
              <a:t>-</a:t>
            </a:r>
          </a:p>
        </p:txBody>
      </p:sp>
      <p:sp>
        <p:nvSpPr>
          <p:cNvPr id="52258" name="Oval 34">
            <a:extLst>
              <a:ext uri="{FF2B5EF4-FFF2-40B4-BE49-F238E27FC236}">
                <a16:creationId xmlns:a16="http://schemas.microsoft.com/office/drawing/2014/main" id="{84F0BC51-F8D9-46FA-AA07-FE5EA9832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2851" y="4438650"/>
            <a:ext cx="574675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52259" name="Rectangle 35">
            <a:extLst>
              <a:ext uri="{FF2B5EF4-FFF2-40B4-BE49-F238E27FC236}">
                <a16:creationId xmlns:a16="http://schemas.microsoft.com/office/drawing/2014/main" id="{CFDE8250-EAEB-4342-B7A6-1ACB51CBA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4" y="5518150"/>
            <a:ext cx="433387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  <a:p>
            <a:pPr algn="ctr"/>
            <a:r>
              <a:rPr lang="pt-BR" altLang="pt-BR"/>
              <a:t>-</a:t>
            </a:r>
          </a:p>
        </p:txBody>
      </p:sp>
      <p:sp>
        <p:nvSpPr>
          <p:cNvPr id="52260" name="Oval 36">
            <a:extLst>
              <a:ext uri="{FF2B5EF4-FFF2-40B4-BE49-F238E27FC236}">
                <a16:creationId xmlns:a16="http://schemas.microsoft.com/office/drawing/2014/main" id="{A3848338-EC4F-475A-8C76-1173EBCFE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314" y="5518150"/>
            <a:ext cx="574675" cy="43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</p:txBody>
      </p:sp>
      <p:sp>
        <p:nvSpPr>
          <p:cNvPr id="52261" name="Freeform 37">
            <a:extLst>
              <a:ext uri="{FF2B5EF4-FFF2-40B4-BE49-F238E27FC236}">
                <a16:creationId xmlns:a16="http://schemas.microsoft.com/office/drawing/2014/main" id="{A10B39C0-08B3-4963-A143-6999F3AABCAF}"/>
              </a:ext>
            </a:extLst>
          </p:cNvPr>
          <p:cNvSpPr>
            <a:spLocks/>
          </p:cNvSpPr>
          <p:nvPr/>
        </p:nvSpPr>
        <p:spPr bwMode="auto">
          <a:xfrm>
            <a:off x="9409114" y="4583114"/>
            <a:ext cx="600075" cy="503237"/>
          </a:xfrm>
          <a:custGeom>
            <a:avLst/>
            <a:gdLst>
              <a:gd name="T0" fmla="*/ 0 w 378"/>
              <a:gd name="T1" fmla="*/ 45 h 317"/>
              <a:gd name="T2" fmla="*/ 318 w 378"/>
              <a:gd name="T3" fmla="*/ 45 h 317"/>
              <a:gd name="T4" fmla="*/ 363 w 378"/>
              <a:gd name="T5" fmla="*/ 317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8" h="317">
                <a:moveTo>
                  <a:pt x="0" y="45"/>
                </a:moveTo>
                <a:cubicBezTo>
                  <a:pt x="129" y="22"/>
                  <a:pt x="258" y="0"/>
                  <a:pt x="318" y="45"/>
                </a:cubicBezTo>
                <a:cubicBezTo>
                  <a:pt x="378" y="90"/>
                  <a:pt x="370" y="203"/>
                  <a:pt x="363" y="3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2262" name="Line 38">
            <a:extLst>
              <a:ext uri="{FF2B5EF4-FFF2-40B4-BE49-F238E27FC236}">
                <a16:creationId xmlns:a16="http://schemas.microsoft.com/office/drawing/2014/main" id="{36F455E1-94E1-4180-977A-5DF8DDDA6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9769475" y="50847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2263" name="Line 39">
            <a:extLst>
              <a:ext uri="{FF2B5EF4-FFF2-40B4-BE49-F238E27FC236}">
                <a16:creationId xmlns:a16="http://schemas.microsoft.com/office/drawing/2014/main" id="{FD4A27E4-D1C0-44EF-80E4-5BAFA0E0136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13939" y="5157788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B534832B-EE6F-4FFD-89C7-6576DE79B2E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7" name="Imagem 36">
            <a:extLst>
              <a:ext uri="{FF2B5EF4-FFF2-40B4-BE49-F238E27FC236}">
                <a16:creationId xmlns:a16="http://schemas.microsoft.com/office/drawing/2014/main" id="{0632FD32-EDE3-4E6A-BBE7-CC2F7305F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2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2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repeatCount="3000" accel="50000" decel="50000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63019E-6 L 0.00018 -0.07883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52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94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repeatCount="3000" accel="50000" decel="50000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02058 0.02616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3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2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2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2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2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2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20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5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3" dur="2000"/>
                                        <p:tgtEl>
                                          <p:spTgt spid="5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5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8" dur="2000"/>
                                        <p:tgtEl>
                                          <p:spTgt spid="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5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2000"/>
                                        <p:tgtEl>
                                          <p:spTgt spid="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20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20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5" dur="2000"/>
                                        <p:tgtEl>
                                          <p:spTgt spid="5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8" dur="2000"/>
                                        <p:tgtEl>
                                          <p:spTgt spid="5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30" grpId="0"/>
      <p:bldP spid="52231" grpId="0"/>
      <p:bldP spid="52236" grpId="0" animBg="1"/>
      <p:bldP spid="52237" grpId="0" animBg="1"/>
      <p:bldP spid="52240" grpId="0" animBg="1"/>
      <p:bldP spid="52243" grpId="0" animBg="1"/>
      <p:bldP spid="52244" grpId="0" animBg="1"/>
      <p:bldP spid="52246" grpId="0" animBg="1"/>
      <p:bldP spid="52248" grpId="0" animBg="1"/>
      <p:bldP spid="52249" grpId="0" animBg="1"/>
      <p:bldP spid="52250" grpId="0" animBg="1"/>
      <p:bldP spid="52252" grpId="0" animBg="1"/>
      <p:bldP spid="52253" grpId="0" animBg="1"/>
      <p:bldP spid="52257" grpId="0" animBg="1"/>
      <p:bldP spid="52259" grpId="0" animBg="1"/>
      <p:bldP spid="522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aixaDeTexto 35">
            <a:extLst>
              <a:ext uri="{FF2B5EF4-FFF2-40B4-BE49-F238E27FC236}">
                <a16:creationId xmlns:a16="http://schemas.microsoft.com/office/drawing/2014/main" id="{B534832B-EE6F-4FFD-89C7-6576DE79B2E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7" name="Imagem 36">
            <a:extLst>
              <a:ext uri="{FF2B5EF4-FFF2-40B4-BE49-F238E27FC236}">
                <a16:creationId xmlns:a16="http://schemas.microsoft.com/office/drawing/2014/main" id="{0632FD32-EDE3-4E6A-BBE7-CC2F7305F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8194" name="Picture 2" descr="Resultado de imagem para ELETROSCOPIO">
            <a:extLst>
              <a:ext uri="{FF2B5EF4-FFF2-40B4-BE49-F238E27FC236}">
                <a16:creationId xmlns:a16="http://schemas.microsoft.com/office/drawing/2014/main" id="{2CA9B134-F123-4CB1-AB6D-91BA82995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06" y="1719262"/>
            <a:ext cx="3343275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Imagem relacionada">
            <a:extLst>
              <a:ext uri="{FF2B5EF4-FFF2-40B4-BE49-F238E27FC236}">
                <a16:creationId xmlns:a16="http://schemas.microsoft.com/office/drawing/2014/main" id="{823443F3-8E34-4F00-9A11-72692C3F0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08" y="1376362"/>
            <a:ext cx="5229225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Text Box 4">
            <a:extLst>
              <a:ext uri="{FF2B5EF4-FFF2-40B4-BE49-F238E27FC236}">
                <a16:creationId xmlns:a16="http://schemas.microsoft.com/office/drawing/2014/main" id="{3274F9A3-F923-4FFC-99A9-247859C5D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61" y="127300"/>
            <a:ext cx="37571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dirty="0">
                <a:latin typeface="Arial Black" panose="020B0A04020102020204" pitchFamily="34" charset="0"/>
              </a:rPr>
              <a:t>ELETROSCÓPIO</a:t>
            </a:r>
          </a:p>
        </p:txBody>
      </p:sp>
    </p:spTree>
    <p:extLst>
      <p:ext uri="{BB962C8B-B14F-4D97-AF65-F5344CB8AC3E}">
        <p14:creationId xmlns:p14="http://schemas.microsoft.com/office/powerpoint/2010/main" val="53766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aixaDeTexto 35">
            <a:extLst>
              <a:ext uri="{FF2B5EF4-FFF2-40B4-BE49-F238E27FC236}">
                <a16:creationId xmlns:a16="http://schemas.microsoft.com/office/drawing/2014/main" id="{B534832B-EE6F-4FFD-89C7-6576DE79B2E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7" name="Imagem 36">
            <a:extLst>
              <a:ext uri="{FF2B5EF4-FFF2-40B4-BE49-F238E27FC236}">
                <a16:creationId xmlns:a16="http://schemas.microsoft.com/office/drawing/2014/main" id="{0632FD32-EDE3-4E6A-BBE7-CC2F7305FB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40" name="Text Box 4">
            <a:extLst>
              <a:ext uri="{FF2B5EF4-FFF2-40B4-BE49-F238E27FC236}">
                <a16:creationId xmlns:a16="http://schemas.microsoft.com/office/drawing/2014/main" id="{3274F9A3-F923-4FFC-99A9-247859C5D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61" y="127300"/>
            <a:ext cx="60686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dirty="0">
                <a:latin typeface="Arial Black" panose="020B0A04020102020204" pitchFamily="34" charset="0"/>
              </a:rPr>
              <a:t>QUANTIZAÇÃO DA CARGA</a:t>
            </a:r>
          </a:p>
        </p:txBody>
      </p:sp>
      <p:pic>
        <p:nvPicPr>
          <p:cNvPr id="12290" name="Picture 2" descr="Resultado de imagem para QUANTIZAÃÃO DE CARGA">
            <a:extLst>
              <a:ext uri="{FF2B5EF4-FFF2-40B4-BE49-F238E27FC236}">
                <a16:creationId xmlns:a16="http://schemas.microsoft.com/office/drawing/2014/main" id="{8C8C5663-71E9-4A3C-821B-8CFEF5CA6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390" y="646042"/>
            <a:ext cx="7667057" cy="575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81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Text Box 4">
            <a:extLst>
              <a:ext uri="{FF2B5EF4-FFF2-40B4-BE49-F238E27FC236}">
                <a16:creationId xmlns:a16="http://schemas.microsoft.com/office/drawing/2014/main" id="{FB190DB5-41EC-453C-89A4-9957A3029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93" y="146477"/>
            <a:ext cx="46138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dirty="0">
                <a:solidFill>
                  <a:srgbClr val="FF0000"/>
                </a:solidFill>
                <a:latin typeface="Arial Black" panose="020B0A04020102020204" pitchFamily="34" charset="0"/>
              </a:rPr>
              <a:t>LEI DE COULOMB</a:t>
            </a:r>
          </a:p>
        </p:txBody>
      </p:sp>
      <p:graphicFrame>
        <p:nvGraphicFramePr>
          <p:cNvPr id="53254" name="Object 6">
            <a:extLst>
              <a:ext uri="{FF2B5EF4-FFF2-40B4-BE49-F238E27FC236}">
                <a16:creationId xmlns:a16="http://schemas.microsoft.com/office/drawing/2014/main" id="{3CB045A1-FAE3-4F14-B1DB-D96C5A99C3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1" y="1052513"/>
          <a:ext cx="2028825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469800" imgH="660240" progId="Equation.3">
                  <p:embed/>
                </p:oleObj>
              </mc:Choice>
              <mc:Fallback>
                <p:oleObj name="Equation" r:id="rId3" imgW="469800" imgH="660240" progId="Equation.3">
                  <p:embed/>
                  <p:pic>
                    <p:nvPicPr>
                      <p:cNvPr id="53254" name="Object 6">
                        <a:extLst>
                          <a:ext uri="{FF2B5EF4-FFF2-40B4-BE49-F238E27FC236}">
                            <a16:creationId xmlns:a16="http://schemas.microsoft.com/office/drawing/2014/main" id="{3CB045A1-FAE3-4F14-B1DB-D96C5A99C3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1052513"/>
                        <a:ext cx="2028825" cy="285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5" name="Text Box 7">
            <a:extLst>
              <a:ext uri="{FF2B5EF4-FFF2-40B4-BE49-F238E27FC236}">
                <a16:creationId xmlns:a16="http://schemas.microsoft.com/office/drawing/2014/main" id="{97259DE5-B9BE-4AA5-BE13-190979AC8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273744"/>
            <a:ext cx="456375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dirty="0"/>
              <a:t>F = força</a:t>
            </a:r>
          </a:p>
          <a:p>
            <a:r>
              <a:rPr lang="pt-BR" altLang="pt-BR" sz="3200" dirty="0"/>
              <a:t>Q = carga</a:t>
            </a:r>
          </a:p>
          <a:p>
            <a:r>
              <a:rPr lang="pt-BR" altLang="pt-BR" sz="3200" dirty="0"/>
              <a:t>d = distância</a:t>
            </a:r>
          </a:p>
          <a:p>
            <a:r>
              <a:rPr lang="pt-BR" altLang="pt-BR" sz="3200" dirty="0"/>
              <a:t>k = constante eletrostática</a:t>
            </a:r>
          </a:p>
          <a:p>
            <a:r>
              <a:rPr lang="pt-BR" altLang="pt-BR" sz="3200" dirty="0" err="1"/>
              <a:t>k</a:t>
            </a:r>
            <a:r>
              <a:rPr lang="pt-BR" altLang="pt-BR" sz="3200" baseline="-25000" dirty="0" err="1"/>
              <a:t>vácuo</a:t>
            </a:r>
            <a:r>
              <a:rPr lang="pt-BR" altLang="pt-BR" sz="3200" dirty="0"/>
              <a:t> = 9.10</a:t>
            </a:r>
            <a:r>
              <a:rPr lang="pt-BR" altLang="pt-BR" sz="3200" baseline="30000" dirty="0"/>
              <a:t>9</a:t>
            </a:r>
            <a:r>
              <a:rPr lang="pt-BR" altLang="pt-BR" sz="3200" dirty="0"/>
              <a:t> N.m</a:t>
            </a:r>
            <a:r>
              <a:rPr lang="pt-BR" altLang="pt-BR" sz="3200" baseline="30000" dirty="0"/>
              <a:t>2</a:t>
            </a:r>
            <a:r>
              <a:rPr lang="pt-BR" altLang="pt-BR" sz="3200" dirty="0"/>
              <a:t>/C</a:t>
            </a:r>
            <a:r>
              <a:rPr lang="pt-BR" altLang="pt-BR" sz="3200" baseline="30000" dirty="0"/>
              <a:t>2</a:t>
            </a:r>
            <a:endParaRPr lang="pt-BR" altLang="pt-BR" sz="3200" dirty="0"/>
          </a:p>
        </p:txBody>
      </p:sp>
      <p:graphicFrame>
        <p:nvGraphicFramePr>
          <p:cNvPr id="53256" name="Object 8">
            <a:extLst>
              <a:ext uri="{FF2B5EF4-FFF2-40B4-BE49-F238E27FC236}">
                <a16:creationId xmlns:a16="http://schemas.microsoft.com/office/drawing/2014/main" id="{EE970363-06A1-4F0F-BE5C-1E87217010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8214" y="4365626"/>
          <a:ext cx="310197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876240" imgH="419040" progId="Equation.3">
                  <p:embed/>
                </p:oleObj>
              </mc:Choice>
              <mc:Fallback>
                <p:oleObj name="Equation" r:id="rId5" imgW="876240" imgH="419040" progId="Equation.3">
                  <p:embed/>
                  <p:pic>
                    <p:nvPicPr>
                      <p:cNvPr id="53256" name="Object 8">
                        <a:extLst>
                          <a:ext uri="{FF2B5EF4-FFF2-40B4-BE49-F238E27FC236}">
                            <a16:creationId xmlns:a16="http://schemas.microsoft.com/office/drawing/2014/main" id="{EE970363-06A1-4F0F-BE5C-1E87217010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365626"/>
                        <a:ext cx="3101975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7" name="Oval 9">
            <a:extLst>
              <a:ext uri="{FF2B5EF4-FFF2-40B4-BE49-F238E27FC236}">
                <a16:creationId xmlns:a16="http://schemas.microsoft.com/office/drawing/2014/main" id="{40EE855D-1FA5-4B04-8C68-0B41FD582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42211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</p:txBody>
      </p:sp>
      <p:sp>
        <p:nvSpPr>
          <p:cNvPr id="53259" name="Oval 11">
            <a:extLst>
              <a:ext uri="{FF2B5EF4-FFF2-40B4-BE49-F238E27FC236}">
                <a16:creationId xmlns:a16="http://schemas.microsoft.com/office/drawing/2014/main" id="{138A5D00-1AEA-4557-B21C-31E9B5A8B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42211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</p:txBody>
      </p:sp>
      <p:sp>
        <p:nvSpPr>
          <p:cNvPr id="53260" name="Oval 12">
            <a:extLst>
              <a:ext uri="{FF2B5EF4-FFF2-40B4-BE49-F238E27FC236}">
                <a16:creationId xmlns:a16="http://schemas.microsoft.com/office/drawing/2014/main" id="{1E4C237D-79D4-4326-8EB4-A22705CA6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48688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+</a:t>
            </a:r>
          </a:p>
        </p:txBody>
      </p:sp>
      <p:sp>
        <p:nvSpPr>
          <p:cNvPr id="53261" name="Oval 13">
            <a:extLst>
              <a:ext uri="{FF2B5EF4-FFF2-40B4-BE49-F238E27FC236}">
                <a16:creationId xmlns:a16="http://schemas.microsoft.com/office/drawing/2014/main" id="{F955425C-83DF-40C8-ADBE-D0C52580C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88" y="55165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</p:txBody>
      </p:sp>
      <p:sp>
        <p:nvSpPr>
          <p:cNvPr id="53262" name="Oval 14">
            <a:extLst>
              <a:ext uri="{FF2B5EF4-FFF2-40B4-BE49-F238E27FC236}">
                <a16:creationId xmlns:a16="http://schemas.microsoft.com/office/drawing/2014/main" id="{79EB4225-96D0-4BB5-B8F3-D2AB60C4E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55165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</p:txBody>
      </p:sp>
      <p:sp>
        <p:nvSpPr>
          <p:cNvPr id="53263" name="Oval 15">
            <a:extLst>
              <a:ext uri="{FF2B5EF4-FFF2-40B4-BE49-F238E27FC236}">
                <a16:creationId xmlns:a16="http://schemas.microsoft.com/office/drawing/2014/main" id="{80D74CB4-178A-4A86-89DB-9F9958C79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4868863"/>
            <a:ext cx="360362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/>
              <a:t>-</a:t>
            </a:r>
          </a:p>
        </p:txBody>
      </p:sp>
      <p:sp>
        <p:nvSpPr>
          <p:cNvPr id="53264" name="Line 16">
            <a:extLst>
              <a:ext uri="{FF2B5EF4-FFF2-40B4-BE49-F238E27FC236}">
                <a16:creationId xmlns:a16="http://schemas.microsoft.com/office/drawing/2014/main" id="{3F931D84-686C-4103-B8B2-C9D54C1A5D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24563" y="4394200"/>
            <a:ext cx="431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3265" name="Line 17">
            <a:extLst>
              <a:ext uri="{FF2B5EF4-FFF2-40B4-BE49-F238E27FC236}">
                <a16:creationId xmlns:a16="http://schemas.microsoft.com/office/drawing/2014/main" id="{4CCC4809-E5C1-40BC-AC16-A8DF8258C1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24563" y="5691188"/>
            <a:ext cx="431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3266" name="Line 18">
            <a:extLst>
              <a:ext uri="{FF2B5EF4-FFF2-40B4-BE49-F238E27FC236}">
                <a16:creationId xmlns:a16="http://schemas.microsoft.com/office/drawing/2014/main" id="{1240DA11-4D62-4E06-B880-AE6A5DA54DCE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3925" y="4394200"/>
            <a:ext cx="5032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3267" name="Line 19">
            <a:extLst>
              <a:ext uri="{FF2B5EF4-FFF2-40B4-BE49-F238E27FC236}">
                <a16:creationId xmlns:a16="http://schemas.microsoft.com/office/drawing/2014/main" id="{B11278A7-F094-41D8-AB6B-E571D56C68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6725" y="5041900"/>
            <a:ext cx="5032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3268" name="Line 20">
            <a:extLst>
              <a:ext uri="{FF2B5EF4-FFF2-40B4-BE49-F238E27FC236}">
                <a16:creationId xmlns:a16="http://schemas.microsoft.com/office/drawing/2014/main" id="{03B8F4AC-81B7-4E92-BF77-717EC6177EC9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6950" y="5691188"/>
            <a:ext cx="503238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3269" name="Line 21">
            <a:extLst>
              <a:ext uri="{FF2B5EF4-FFF2-40B4-BE49-F238E27FC236}">
                <a16:creationId xmlns:a16="http://schemas.microsoft.com/office/drawing/2014/main" id="{2C72751D-E541-4D07-9553-E6D132E56E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51763" y="5041900"/>
            <a:ext cx="431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1CA999BD-EDBF-4907-AFD2-988780D53A8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062C0C96-084C-4966-8FC3-E02267A5698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/>
      <p:bldP spid="53257" grpId="0" animBg="1"/>
      <p:bldP spid="53259" grpId="0" animBg="1"/>
      <p:bldP spid="53260" grpId="0" animBg="1"/>
      <p:bldP spid="53261" grpId="0" animBg="1"/>
      <p:bldP spid="53262" grpId="0" animBg="1"/>
      <p:bldP spid="5326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>
            <a:extLst>
              <a:ext uri="{FF2B5EF4-FFF2-40B4-BE49-F238E27FC236}">
                <a16:creationId xmlns:a16="http://schemas.microsoft.com/office/drawing/2014/main" id="{8C596385-728C-47DB-A924-09C535F64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18" y="-51888"/>
            <a:ext cx="58256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dirty="0">
                <a:latin typeface="Arial Black" panose="020B0A04020102020204" pitchFamily="34" charset="0"/>
              </a:rPr>
              <a:t>CAMPO ELÉTRICO</a:t>
            </a:r>
          </a:p>
        </p:txBody>
      </p:sp>
      <p:sp>
        <p:nvSpPr>
          <p:cNvPr id="54300" name="Text Box 28">
            <a:extLst>
              <a:ext uri="{FF2B5EF4-FFF2-40B4-BE49-F238E27FC236}">
                <a16:creationId xmlns:a16="http://schemas.microsoft.com/office/drawing/2014/main" id="{4D88EBF9-51DF-43AE-BB09-542D44BBD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1561" y="4183351"/>
            <a:ext cx="397679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 dirty="0"/>
              <a:t>E = campo elétrico</a:t>
            </a:r>
          </a:p>
          <a:p>
            <a:r>
              <a:rPr lang="pt-BR" altLang="pt-BR" sz="2400" b="1" dirty="0"/>
              <a:t>F = força elétrica</a:t>
            </a:r>
          </a:p>
          <a:p>
            <a:r>
              <a:rPr lang="pt-BR" altLang="pt-BR" sz="2400" b="1" dirty="0"/>
              <a:t>Q = carga geradora do campo</a:t>
            </a:r>
          </a:p>
          <a:p>
            <a:r>
              <a:rPr lang="pt-BR" altLang="pt-BR" sz="2400" b="1" dirty="0"/>
              <a:t>d = distância do ponto à carga</a:t>
            </a:r>
          </a:p>
          <a:p>
            <a:r>
              <a:rPr lang="pt-BR" altLang="pt-BR" sz="2400" b="1" dirty="0"/>
              <a:t>k = constante eletrostática</a:t>
            </a:r>
          </a:p>
        </p:txBody>
      </p:sp>
      <p:graphicFrame>
        <p:nvGraphicFramePr>
          <p:cNvPr id="54301" name="Object 29">
            <a:extLst>
              <a:ext uri="{FF2B5EF4-FFF2-40B4-BE49-F238E27FC236}">
                <a16:creationId xmlns:a16="http://schemas.microsoft.com/office/drawing/2014/main" id="{25BA81AB-7B88-4FC0-B1D7-7CD8F440AA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0282436"/>
              </p:ext>
            </p:extLst>
          </p:nvPr>
        </p:nvGraphicFramePr>
        <p:xfrm>
          <a:off x="612914" y="4365625"/>
          <a:ext cx="206692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583920" imgH="419040" progId="Equation.3">
                  <p:embed/>
                </p:oleObj>
              </mc:Choice>
              <mc:Fallback>
                <p:oleObj name="Equation" r:id="rId3" imgW="583920" imgH="419040" progId="Equation.3">
                  <p:embed/>
                  <p:pic>
                    <p:nvPicPr>
                      <p:cNvPr id="54301" name="Object 29">
                        <a:extLst>
                          <a:ext uri="{FF2B5EF4-FFF2-40B4-BE49-F238E27FC236}">
                            <a16:creationId xmlns:a16="http://schemas.microsoft.com/office/drawing/2014/main" id="{25BA81AB-7B88-4FC0-B1D7-7CD8F440AA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14" y="4365625"/>
                        <a:ext cx="2066925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ixaDeTexto 19">
            <a:extLst>
              <a:ext uri="{FF2B5EF4-FFF2-40B4-BE49-F238E27FC236}">
                <a16:creationId xmlns:a16="http://schemas.microsoft.com/office/drawing/2014/main" id="{17F5E02C-58A1-4DE3-BB07-26AC7BFE82A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E0B1D670-183A-44A4-B168-DDBF271193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2057" name="Picture 9" descr="Resultado de imagem para CAMPO ELÃTRICO">
            <a:extLst>
              <a:ext uri="{FF2B5EF4-FFF2-40B4-BE49-F238E27FC236}">
                <a16:creationId xmlns:a16="http://schemas.microsoft.com/office/drawing/2014/main" id="{EE94B2F1-E5A8-4469-8862-31338B9C6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1052"/>
            <a:ext cx="1096327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Resultado de imagem para CAMPO ELÃTRICO">
            <a:extLst>
              <a:ext uri="{FF2B5EF4-FFF2-40B4-BE49-F238E27FC236}">
                <a16:creationId xmlns:a16="http://schemas.microsoft.com/office/drawing/2014/main" id="{48B3EBFD-FA8D-43D4-8D5F-E873A5EA6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374" y="4205922"/>
            <a:ext cx="5308626" cy="1938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>
            <a:extLst>
              <a:ext uri="{FF2B5EF4-FFF2-40B4-BE49-F238E27FC236}">
                <a16:creationId xmlns:a16="http://schemas.microsoft.com/office/drawing/2014/main" id="{8C596385-728C-47DB-A924-09C535F64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18" y="-51888"/>
            <a:ext cx="582563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dirty="0">
                <a:latin typeface="Arial Black" panose="020B0A04020102020204" pitchFamily="34" charset="0"/>
              </a:rPr>
              <a:t>CAMPO ELÉTRICO</a:t>
            </a:r>
          </a:p>
        </p:txBody>
      </p:sp>
      <p:sp>
        <p:nvSpPr>
          <p:cNvPr id="54300" name="Text Box 28">
            <a:extLst>
              <a:ext uri="{FF2B5EF4-FFF2-40B4-BE49-F238E27FC236}">
                <a16:creationId xmlns:a16="http://schemas.microsoft.com/office/drawing/2014/main" id="{4D88EBF9-51DF-43AE-BB09-542D44BBD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8681" y="3473853"/>
            <a:ext cx="397679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 dirty="0"/>
              <a:t>E = campo elétrico</a:t>
            </a:r>
          </a:p>
          <a:p>
            <a:r>
              <a:rPr lang="pt-BR" altLang="pt-BR" sz="2400" b="1" dirty="0"/>
              <a:t>F = força elétrica</a:t>
            </a:r>
          </a:p>
          <a:p>
            <a:r>
              <a:rPr lang="pt-BR" altLang="pt-BR" sz="2400" b="1" dirty="0"/>
              <a:t>q = carga de prova</a:t>
            </a:r>
          </a:p>
          <a:p>
            <a:r>
              <a:rPr lang="pt-BR" altLang="pt-BR" sz="2400" b="1" dirty="0"/>
              <a:t>Q = carga geradora do campo</a:t>
            </a:r>
          </a:p>
          <a:p>
            <a:r>
              <a:rPr lang="pt-BR" altLang="pt-BR" sz="2400" b="1" dirty="0"/>
              <a:t>d = distância do ponto à carga</a:t>
            </a:r>
          </a:p>
          <a:p>
            <a:r>
              <a:rPr lang="pt-BR" altLang="pt-BR" sz="2400" b="1" dirty="0"/>
              <a:t>k = constante eletrostática</a:t>
            </a:r>
          </a:p>
        </p:txBody>
      </p:sp>
      <p:graphicFrame>
        <p:nvGraphicFramePr>
          <p:cNvPr id="54301" name="Object 29">
            <a:extLst>
              <a:ext uri="{FF2B5EF4-FFF2-40B4-BE49-F238E27FC236}">
                <a16:creationId xmlns:a16="http://schemas.microsoft.com/office/drawing/2014/main" id="{25BA81AB-7B88-4FC0-B1D7-7CD8F440AA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775729"/>
              </p:ext>
            </p:extLst>
          </p:nvPr>
        </p:nvGraphicFramePr>
        <p:xfrm>
          <a:off x="9598093" y="177101"/>
          <a:ext cx="2066925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583920" imgH="419040" progId="Equation.3">
                  <p:embed/>
                </p:oleObj>
              </mc:Choice>
              <mc:Fallback>
                <p:oleObj name="Equation" r:id="rId3" imgW="583920" imgH="419040" progId="Equation.3">
                  <p:embed/>
                  <p:pic>
                    <p:nvPicPr>
                      <p:cNvPr id="54301" name="Object 29">
                        <a:extLst>
                          <a:ext uri="{FF2B5EF4-FFF2-40B4-BE49-F238E27FC236}">
                            <a16:creationId xmlns:a16="http://schemas.microsoft.com/office/drawing/2014/main" id="{25BA81AB-7B88-4FC0-B1D7-7CD8F440AA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98093" y="177101"/>
                        <a:ext cx="2066925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303" name="Object 31">
            <a:extLst>
              <a:ext uri="{FF2B5EF4-FFF2-40B4-BE49-F238E27FC236}">
                <a16:creationId xmlns:a16="http://schemas.microsoft.com/office/drawing/2014/main" id="{D56E8FF8-5F8E-4AD9-A1AC-BA65E20C3F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449213"/>
              </p:ext>
            </p:extLst>
          </p:nvPr>
        </p:nvGraphicFramePr>
        <p:xfrm>
          <a:off x="9598093" y="1843733"/>
          <a:ext cx="1363662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419040" imgH="444240" progId="Equation.3">
                  <p:embed/>
                </p:oleObj>
              </mc:Choice>
              <mc:Fallback>
                <p:oleObj name="Equation" r:id="rId5" imgW="419040" imgH="444240" progId="Equation.3">
                  <p:embed/>
                  <p:pic>
                    <p:nvPicPr>
                      <p:cNvPr id="54303" name="Object 31">
                        <a:extLst>
                          <a:ext uri="{FF2B5EF4-FFF2-40B4-BE49-F238E27FC236}">
                            <a16:creationId xmlns:a16="http://schemas.microsoft.com/office/drawing/2014/main" id="{D56E8FF8-5F8E-4AD9-A1AC-BA65E20C3F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98093" y="1843733"/>
                        <a:ext cx="1363662" cy="144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aixaDeTexto 19">
            <a:extLst>
              <a:ext uri="{FF2B5EF4-FFF2-40B4-BE49-F238E27FC236}">
                <a16:creationId xmlns:a16="http://schemas.microsoft.com/office/drawing/2014/main" id="{17F5E02C-58A1-4DE3-BB07-26AC7BFE82A4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E0B1D670-183A-44A4-B168-DDBF271193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14338" name="Picture 2" descr="Resultado de imagem para CAMPO ELÃTRICO">
            <a:extLst>
              <a:ext uri="{FF2B5EF4-FFF2-40B4-BE49-F238E27FC236}">
                <a16:creationId xmlns:a16="http://schemas.microsoft.com/office/drawing/2014/main" id="{C721EEEB-44D2-4CAD-A7D1-7885549D0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673" y="740260"/>
            <a:ext cx="7517027" cy="471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76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Text Box 4">
            <a:extLst>
              <a:ext uri="{FF2B5EF4-FFF2-40B4-BE49-F238E27FC236}">
                <a16:creationId xmlns:a16="http://schemas.microsoft.com/office/drawing/2014/main" id="{1E7781C1-1F76-425F-97AC-4FBA67B5E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76" y="211001"/>
            <a:ext cx="715913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400" dirty="0">
                <a:latin typeface="Arial Black" panose="020B0A04020102020204" pitchFamily="34" charset="0"/>
              </a:rPr>
              <a:t>POTENCIAL ELÉTRICO</a:t>
            </a:r>
          </a:p>
        </p:txBody>
      </p:sp>
      <p:sp>
        <p:nvSpPr>
          <p:cNvPr id="55315" name="Text Box 19">
            <a:extLst>
              <a:ext uri="{FF2B5EF4-FFF2-40B4-BE49-F238E27FC236}">
                <a16:creationId xmlns:a16="http://schemas.microsoft.com/office/drawing/2014/main" id="{FCA3AC1D-915F-43B9-9BE5-AABBA2C96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76" y="3022198"/>
            <a:ext cx="397679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 dirty="0"/>
              <a:t>V = potencial elétrico</a:t>
            </a:r>
          </a:p>
          <a:p>
            <a:r>
              <a:rPr lang="pt-BR" altLang="pt-BR" sz="2400" b="1" dirty="0"/>
              <a:t>Q = carga geradora do campo</a:t>
            </a:r>
          </a:p>
          <a:p>
            <a:r>
              <a:rPr lang="pt-BR" altLang="pt-BR" sz="2400" b="1" dirty="0"/>
              <a:t>d = distância do ponto à carga</a:t>
            </a:r>
          </a:p>
          <a:p>
            <a:r>
              <a:rPr lang="pt-BR" altLang="pt-BR" sz="2400" b="1" dirty="0"/>
              <a:t>k = constante eletrostática</a:t>
            </a:r>
          </a:p>
        </p:txBody>
      </p:sp>
      <p:graphicFrame>
        <p:nvGraphicFramePr>
          <p:cNvPr id="55316" name="Object 20">
            <a:extLst>
              <a:ext uri="{FF2B5EF4-FFF2-40B4-BE49-F238E27FC236}">
                <a16:creationId xmlns:a16="http://schemas.microsoft.com/office/drawing/2014/main" id="{B4968522-5952-48D1-92BC-240204AD82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0898697"/>
              </p:ext>
            </p:extLst>
          </p:nvPr>
        </p:nvGraphicFramePr>
        <p:xfrm>
          <a:off x="454302" y="1305201"/>
          <a:ext cx="1931988" cy="139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545760" imgH="393480" progId="Equation.3">
                  <p:embed/>
                </p:oleObj>
              </mc:Choice>
              <mc:Fallback>
                <p:oleObj name="Equation" r:id="rId3" imgW="545760" imgH="393480" progId="Equation.3">
                  <p:embed/>
                  <p:pic>
                    <p:nvPicPr>
                      <p:cNvPr id="55316" name="Object 20">
                        <a:extLst>
                          <a:ext uri="{FF2B5EF4-FFF2-40B4-BE49-F238E27FC236}">
                            <a16:creationId xmlns:a16="http://schemas.microsoft.com/office/drawing/2014/main" id="{B4968522-5952-48D1-92BC-240204AD82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302" y="1305201"/>
                        <a:ext cx="1931988" cy="139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CaixaDeTexto 26">
            <a:extLst>
              <a:ext uri="{FF2B5EF4-FFF2-40B4-BE49-F238E27FC236}">
                <a16:creationId xmlns:a16="http://schemas.microsoft.com/office/drawing/2014/main" id="{4AF60101-6F01-4BA8-AC12-02D38D0AB5CA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8" name="Imagem 27">
            <a:extLst>
              <a:ext uri="{FF2B5EF4-FFF2-40B4-BE49-F238E27FC236}">
                <a16:creationId xmlns:a16="http://schemas.microsoft.com/office/drawing/2014/main" id="{E31F42EE-B14F-4A58-AE74-460590870A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3079" name="Picture 7" descr="Resultado de imagem para POTENCIAL ELETRICO">
            <a:extLst>
              <a:ext uri="{FF2B5EF4-FFF2-40B4-BE49-F238E27FC236}">
                <a16:creationId xmlns:a16="http://schemas.microsoft.com/office/drawing/2014/main" id="{C1ED735B-295B-4456-8847-0DA6F5801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225" y="944308"/>
            <a:ext cx="5438775" cy="543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>
            <a:extLst>
              <a:ext uri="{FF2B5EF4-FFF2-40B4-BE49-F238E27FC236}">
                <a16:creationId xmlns:a16="http://schemas.microsoft.com/office/drawing/2014/main" id="{FA6DB925-A077-4ED5-9E2B-73BF6E90B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651" y="19840"/>
            <a:ext cx="856676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4000" dirty="0">
                <a:latin typeface="Arial Black" panose="020B0A04020102020204" pitchFamily="34" charset="0"/>
              </a:rPr>
              <a:t>CAMPO ELÉTRICO UNIFORME</a:t>
            </a:r>
          </a:p>
        </p:txBody>
      </p:sp>
      <p:graphicFrame>
        <p:nvGraphicFramePr>
          <p:cNvPr id="56343" name="Object 23">
            <a:extLst>
              <a:ext uri="{FF2B5EF4-FFF2-40B4-BE49-F238E27FC236}">
                <a16:creationId xmlns:a16="http://schemas.microsoft.com/office/drawing/2014/main" id="{58A82E08-DA61-48A8-8C4E-AB9765EB14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80101" y="1557338"/>
          <a:ext cx="1363663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419040" imgH="444240" progId="Equation.3">
                  <p:embed/>
                </p:oleObj>
              </mc:Choice>
              <mc:Fallback>
                <p:oleObj name="Equation" r:id="rId3" imgW="419040" imgH="444240" progId="Equation.3">
                  <p:embed/>
                  <p:pic>
                    <p:nvPicPr>
                      <p:cNvPr id="56343" name="Object 23">
                        <a:extLst>
                          <a:ext uri="{FF2B5EF4-FFF2-40B4-BE49-F238E27FC236}">
                            <a16:creationId xmlns:a16="http://schemas.microsoft.com/office/drawing/2014/main" id="{58A82E08-DA61-48A8-8C4E-AB9765EB14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01" y="1557338"/>
                        <a:ext cx="1363663" cy="1446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4" name="Text Box 24">
            <a:extLst>
              <a:ext uri="{FF2B5EF4-FFF2-40B4-BE49-F238E27FC236}">
                <a16:creationId xmlns:a16="http://schemas.microsoft.com/office/drawing/2014/main" id="{DDF425BE-C09B-43A8-B273-F7872B293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9889" y="1954680"/>
            <a:ext cx="15456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200" b="1"/>
              <a:t>U = E . d</a:t>
            </a:r>
          </a:p>
        </p:txBody>
      </p:sp>
      <p:sp>
        <p:nvSpPr>
          <p:cNvPr id="56345" name="Text Box 25">
            <a:extLst>
              <a:ext uri="{FF2B5EF4-FFF2-40B4-BE49-F238E27FC236}">
                <a16:creationId xmlns:a16="http://schemas.microsoft.com/office/drawing/2014/main" id="{CCA0E024-637C-4CAA-82BE-58B66877D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1031" y="3467258"/>
            <a:ext cx="43220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 b="1" dirty="0"/>
              <a:t>E = campo elétrico</a:t>
            </a:r>
          </a:p>
          <a:p>
            <a:r>
              <a:rPr lang="pt-BR" altLang="pt-BR" sz="2400" b="1" dirty="0"/>
              <a:t>U = ddp</a:t>
            </a:r>
          </a:p>
          <a:p>
            <a:r>
              <a:rPr lang="pt-BR" altLang="pt-BR" sz="2400" b="1" dirty="0"/>
              <a:t>F = força</a:t>
            </a:r>
          </a:p>
          <a:p>
            <a:r>
              <a:rPr lang="pt-BR" altLang="pt-BR" sz="2400" b="1" dirty="0"/>
              <a:t>q = carga de prova</a:t>
            </a:r>
          </a:p>
          <a:p>
            <a:r>
              <a:rPr lang="pt-BR" altLang="pt-BR" sz="2400" b="1" dirty="0"/>
              <a:t>d = distância entre as superfícies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6852C4B4-91BE-41FC-86C8-466AEA880027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4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129D9FA4-1230-4D9B-B261-A5A316C6DF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4103" name="Picture 7" descr="Resultado de imagem para campo eletrico uniforme">
            <a:extLst>
              <a:ext uri="{FF2B5EF4-FFF2-40B4-BE49-F238E27FC236}">
                <a16:creationId xmlns:a16="http://schemas.microsoft.com/office/drawing/2014/main" id="{F2CE92D7-9C2C-4F38-B108-3B25C391B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731653"/>
            <a:ext cx="5372073" cy="4651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4" grpId="0"/>
      <p:bldP spid="56345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408</Words>
  <Application>Microsoft Office PowerPoint</Application>
  <PresentationFormat>Widescreen</PresentationFormat>
  <Paragraphs>105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Algerian</vt:lpstr>
      <vt:lpstr>Arial</vt:lpstr>
      <vt:lpstr>Arial Black</vt:lpstr>
      <vt:lpstr>Calibri</vt:lpstr>
      <vt:lpstr>Calibri Light</vt:lpstr>
      <vt:lpstr>Palace Script MT</vt:lpstr>
      <vt:lpstr>Tema do Office</vt:lpstr>
      <vt:lpstr>Equation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2</cp:revision>
  <dcterms:created xsi:type="dcterms:W3CDTF">2018-09-05T12:42:54Z</dcterms:created>
  <dcterms:modified xsi:type="dcterms:W3CDTF">2018-09-07T19:24:32Z</dcterms:modified>
</cp:coreProperties>
</file>