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ânio franco maciel" userId="259ff5323b21ecc1" providerId="LiveId" clId="{56B851BE-E71C-465D-8346-7D02F048DE44}"/>
    <pc:docChg chg="custSel modSld">
      <pc:chgData name="estefânio franco maciel" userId="259ff5323b21ecc1" providerId="LiveId" clId="{56B851BE-E71C-465D-8346-7D02F048DE44}" dt="2018-10-31T22:26:22.827" v="205" actId="1036"/>
      <pc:docMkLst>
        <pc:docMk/>
      </pc:docMkLst>
      <pc:sldChg chg="delSp modSp">
        <pc:chgData name="estefânio franco maciel" userId="259ff5323b21ecc1" providerId="LiveId" clId="{56B851BE-E71C-465D-8346-7D02F048DE44}" dt="2018-10-30T01:40:58.901" v="31" actId="20577"/>
        <pc:sldMkLst>
          <pc:docMk/>
          <pc:sldMk cId="0" sldId="280"/>
        </pc:sldMkLst>
        <pc:spChg chg="del">
          <ac:chgData name="estefânio franco maciel" userId="259ff5323b21ecc1" providerId="LiveId" clId="{56B851BE-E71C-465D-8346-7D02F048DE44}" dt="2018-10-30T01:40:34.256" v="1" actId="478"/>
          <ac:spMkLst>
            <pc:docMk/>
            <pc:sldMk cId="0" sldId="280"/>
            <ac:spMk id="27667" creationId="{05156FCF-F47F-4BBA-AA51-E665DC4E7D03}"/>
          </ac:spMkLst>
        </pc:spChg>
        <pc:spChg chg="del">
          <ac:chgData name="estefânio franco maciel" userId="259ff5323b21ecc1" providerId="LiveId" clId="{56B851BE-E71C-465D-8346-7D02F048DE44}" dt="2018-10-30T01:40:30.731" v="0" actId="478"/>
          <ac:spMkLst>
            <pc:docMk/>
            <pc:sldMk cId="0" sldId="280"/>
            <ac:spMk id="27668" creationId="{7BDAE8E8-11DF-4471-B157-1939300C961D}"/>
          </ac:spMkLst>
        </pc:spChg>
        <pc:spChg chg="mod">
          <ac:chgData name="estefânio franco maciel" userId="259ff5323b21ecc1" providerId="LiveId" clId="{56B851BE-E71C-465D-8346-7D02F048DE44}" dt="2018-10-30T01:40:44.668" v="13" actId="20577"/>
          <ac:spMkLst>
            <pc:docMk/>
            <pc:sldMk cId="0" sldId="280"/>
            <ac:spMk id="138266" creationId="{65C26B85-DAD5-44C2-BA19-D0754F3CDEC2}"/>
          </ac:spMkLst>
        </pc:spChg>
        <pc:spChg chg="mod">
          <ac:chgData name="estefânio franco maciel" userId="259ff5323b21ecc1" providerId="LiveId" clId="{56B851BE-E71C-465D-8346-7D02F048DE44}" dt="2018-10-30T01:40:51.126" v="21" actId="20577"/>
          <ac:spMkLst>
            <pc:docMk/>
            <pc:sldMk cId="0" sldId="280"/>
            <ac:spMk id="138267" creationId="{5E00DDD3-2F6C-4F60-860E-F0EBAB9BA157}"/>
          </ac:spMkLst>
        </pc:spChg>
        <pc:spChg chg="mod">
          <ac:chgData name="estefânio franco maciel" userId="259ff5323b21ecc1" providerId="LiveId" clId="{56B851BE-E71C-465D-8346-7D02F048DE44}" dt="2018-10-30T01:40:58.901" v="31" actId="20577"/>
          <ac:spMkLst>
            <pc:docMk/>
            <pc:sldMk cId="0" sldId="280"/>
            <ac:spMk id="138269" creationId="{EC137117-6106-4BE2-948D-430B29DE28DF}"/>
          </ac:spMkLst>
        </pc:spChg>
      </pc:sldChg>
      <pc:sldChg chg="delSp modSp">
        <pc:chgData name="estefânio franco maciel" userId="259ff5323b21ecc1" providerId="LiveId" clId="{56B851BE-E71C-465D-8346-7D02F048DE44}" dt="2018-10-30T01:42:14.084" v="91" actId="20577"/>
        <pc:sldMkLst>
          <pc:docMk/>
          <pc:sldMk cId="0" sldId="281"/>
        </pc:sldMkLst>
        <pc:spChg chg="del">
          <ac:chgData name="estefânio franco maciel" userId="259ff5323b21ecc1" providerId="LiveId" clId="{56B851BE-E71C-465D-8346-7D02F048DE44}" dt="2018-10-30T01:41:34.340" v="32" actId="478"/>
          <ac:spMkLst>
            <pc:docMk/>
            <pc:sldMk cId="0" sldId="281"/>
            <ac:spMk id="28683" creationId="{D28DA6A6-D5AE-48D3-AEBE-D4B0162D4645}"/>
          </ac:spMkLst>
        </pc:spChg>
        <pc:spChg chg="del">
          <ac:chgData name="estefânio franco maciel" userId="259ff5323b21ecc1" providerId="LiveId" clId="{56B851BE-E71C-465D-8346-7D02F048DE44}" dt="2018-10-30T01:41:37.576" v="33" actId="478"/>
          <ac:spMkLst>
            <pc:docMk/>
            <pc:sldMk cId="0" sldId="281"/>
            <ac:spMk id="28684" creationId="{40F71D6E-027C-4C07-9A33-58B0459E1B92}"/>
          </ac:spMkLst>
        </pc:spChg>
        <pc:spChg chg="mod">
          <ac:chgData name="estefânio franco maciel" userId="259ff5323b21ecc1" providerId="LiveId" clId="{56B851BE-E71C-465D-8346-7D02F048DE44}" dt="2018-10-30T01:41:49.609" v="50" actId="20577"/>
          <ac:spMkLst>
            <pc:docMk/>
            <pc:sldMk cId="0" sldId="281"/>
            <ac:spMk id="144391" creationId="{487769A7-1FF6-4BE1-A310-E5C9D9EBE824}"/>
          </ac:spMkLst>
        </pc:spChg>
        <pc:spChg chg="mod">
          <ac:chgData name="estefânio franco maciel" userId="259ff5323b21ecc1" providerId="LiveId" clId="{56B851BE-E71C-465D-8346-7D02F048DE44}" dt="2018-10-30T01:41:56.838" v="65" actId="20577"/>
          <ac:spMkLst>
            <pc:docMk/>
            <pc:sldMk cId="0" sldId="281"/>
            <ac:spMk id="144394" creationId="{03FCC084-AC00-4535-9CD9-4E5651D36CAD}"/>
          </ac:spMkLst>
        </pc:spChg>
        <pc:spChg chg="mod">
          <ac:chgData name="estefânio franco maciel" userId="259ff5323b21ecc1" providerId="LiveId" clId="{56B851BE-E71C-465D-8346-7D02F048DE44}" dt="2018-10-30T01:42:03.044" v="75" actId="20577"/>
          <ac:spMkLst>
            <pc:docMk/>
            <pc:sldMk cId="0" sldId="281"/>
            <ac:spMk id="144397" creationId="{DFFC3116-8C04-4664-8F6E-C629AEE476AD}"/>
          </ac:spMkLst>
        </pc:spChg>
        <pc:spChg chg="mod">
          <ac:chgData name="estefânio franco maciel" userId="259ff5323b21ecc1" providerId="LiveId" clId="{56B851BE-E71C-465D-8346-7D02F048DE44}" dt="2018-10-30T01:42:08.658" v="83" actId="20577"/>
          <ac:spMkLst>
            <pc:docMk/>
            <pc:sldMk cId="0" sldId="281"/>
            <ac:spMk id="144412" creationId="{9EDFB0A9-588D-4DB0-8F5A-DC8041BEC710}"/>
          </ac:spMkLst>
        </pc:spChg>
        <pc:spChg chg="mod">
          <ac:chgData name="estefânio franco maciel" userId="259ff5323b21ecc1" providerId="LiveId" clId="{56B851BE-E71C-465D-8346-7D02F048DE44}" dt="2018-10-30T01:42:14.084" v="91" actId="20577"/>
          <ac:spMkLst>
            <pc:docMk/>
            <pc:sldMk cId="0" sldId="281"/>
            <ac:spMk id="144413" creationId="{798BC16E-0527-421B-B43F-C942ECCBEB28}"/>
          </ac:spMkLst>
        </pc:spChg>
      </pc:sldChg>
      <pc:sldChg chg="modSp">
        <pc:chgData name="estefânio franco maciel" userId="259ff5323b21ecc1" providerId="LiveId" clId="{56B851BE-E71C-465D-8346-7D02F048DE44}" dt="2018-10-30T01:42:45.569" v="93" actId="1076"/>
        <pc:sldMkLst>
          <pc:docMk/>
          <pc:sldMk cId="0" sldId="283"/>
        </pc:sldMkLst>
        <pc:picChg chg="mod">
          <ac:chgData name="estefânio franco maciel" userId="259ff5323b21ecc1" providerId="LiveId" clId="{56B851BE-E71C-465D-8346-7D02F048DE44}" dt="2018-10-30T01:42:45.569" v="93" actId="1076"/>
          <ac:picMkLst>
            <pc:docMk/>
            <pc:sldMk cId="0" sldId="283"/>
            <ac:picMk id="30722" creationId="{09585645-EA87-4E16-BBA5-5891B01AA07E}"/>
          </ac:picMkLst>
        </pc:picChg>
      </pc:sldChg>
      <pc:sldChg chg="delSp modSp">
        <pc:chgData name="estefânio franco maciel" userId="259ff5323b21ecc1" providerId="LiveId" clId="{56B851BE-E71C-465D-8346-7D02F048DE44}" dt="2018-10-31T22:25:15.605" v="151" actId="1035"/>
        <pc:sldMkLst>
          <pc:docMk/>
          <pc:sldMk cId="0" sldId="285"/>
        </pc:sldMkLst>
        <pc:spChg chg="del">
          <ac:chgData name="estefânio franco maciel" userId="259ff5323b21ecc1" providerId="LiveId" clId="{56B851BE-E71C-465D-8346-7D02F048DE44}" dt="2018-10-31T22:24:22.644" v="96" actId="478"/>
          <ac:spMkLst>
            <pc:docMk/>
            <pc:sldMk cId="0" sldId="285"/>
            <ac:spMk id="3" creationId="{2EA57ABA-7037-4E38-A012-0F590975BEEA}"/>
          </ac:spMkLst>
        </pc:spChg>
        <pc:spChg chg="del">
          <ac:chgData name="estefânio franco maciel" userId="259ff5323b21ecc1" providerId="LiveId" clId="{56B851BE-E71C-465D-8346-7D02F048DE44}" dt="2018-10-31T22:24:19.480" v="95" actId="478"/>
          <ac:spMkLst>
            <pc:docMk/>
            <pc:sldMk cId="0" sldId="285"/>
            <ac:spMk id="5" creationId="{7B160152-1BE8-431B-927B-37085B2DDD61}"/>
          </ac:spMkLst>
        </pc:spChg>
        <pc:spChg chg="mod">
          <ac:chgData name="estefânio franco maciel" userId="259ff5323b21ecc1" providerId="LiveId" clId="{56B851BE-E71C-465D-8346-7D02F048DE44}" dt="2018-10-31T22:24:49.964" v="116" actId="1035"/>
          <ac:spMkLst>
            <pc:docMk/>
            <pc:sldMk cId="0" sldId="285"/>
            <ac:spMk id="148483" creationId="{FD9B1604-CCC4-40DA-9D05-25BE2DA08E10}"/>
          </ac:spMkLst>
        </pc:spChg>
        <pc:spChg chg="mod">
          <ac:chgData name="estefânio franco maciel" userId="259ff5323b21ecc1" providerId="LiveId" clId="{56B851BE-E71C-465D-8346-7D02F048DE44}" dt="2018-10-31T22:24:49.964" v="116" actId="1035"/>
          <ac:spMkLst>
            <pc:docMk/>
            <pc:sldMk cId="0" sldId="285"/>
            <ac:spMk id="148484" creationId="{5E401039-7603-48BC-85E0-F09D44569A24}"/>
          </ac:spMkLst>
        </pc:spChg>
        <pc:spChg chg="mod">
          <ac:chgData name="estefânio franco maciel" userId="259ff5323b21ecc1" providerId="LiveId" clId="{56B851BE-E71C-465D-8346-7D02F048DE44}" dt="2018-10-31T22:24:49.964" v="116" actId="1035"/>
          <ac:spMkLst>
            <pc:docMk/>
            <pc:sldMk cId="0" sldId="285"/>
            <ac:spMk id="148485" creationId="{2055C428-5966-4CE3-8D52-62A56BA71350}"/>
          </ac:spMkLst>
        </pc:spChg>
        <pc:spChg chg="mod">
          <ac:chgData name="estefânio franco maciel" userId="259ff5323b21ecc1" providerId="LiveId" clId="{56B851BE-E71C-465D-8346-7D02F048DE44}" dt="2018-10-31T22:24:49.964" v="116" actId="1035"/>
          <ac:spMkLst>
            <pc:docMk/>
            <pc:sldMk cId="0" sldId="285"/>
            <ac:spMk id="148486" creationId="{01E20AF6-3E54-473C-B6E9-21056138CBFC}"/>
          </ac:spMkLst>
        </pc:spChg>
        <pc:spChg chg="mod">
          <ac:chgData name="estefânio franco maciel" userId="259ff5323b21ecc1" providerId="LiveId" clId="{56B851BE-E71C-465D-8346-7D02F048DE44}" dt="2018-10-31T22:24:49.964" v="116" actId="1035"/>
          <ac:spMkLst>
            <pc:docMk/>
            <pc:sldMk cId="0" sldId="285"/>
            <ac:spMk id="148487" creationId="{B08BFD70-2C1B-4216-924B-D8EC6BB09456}"/>
          </ac:spMkLst>
        </pc:spChg>
        <pc:spChg chg="mod">
          <ac:chgData name="estefânio franco maciel" userId="259ff5323b21ecc1" providerId="LiveId" clId="{56B851BE-E71C-465D-8346-7D02F048DE44}" dt="2018-10-31T22:24:49.964" v="116" actId="1035"/>
          <ac:spMkLst>
            <pc:docMk/>
            <pc:sldMk cId="0" sldId="285"/>
            <ac:spMk id="148488" creationId="{557E216F-3815-46FD-9E35-89B84F579DEC}"/>
          </ac:spMkLst>
        </pc:spChg>
        <pc:spChg chg="mod">
          <ac:chgData name="estefânio franco maciel" userId="259ff5323b21ecc1" providerId="LiveId" clId="{56B851BE-E71C-465D-8346-7D02F048DE44}" dt="2018-10-31T22:24:49.964" v="116" actId="1035"/>
          <ac:spMkLst>
            <pc:docMk/>
            <pc:sldMk cId="0" sldId="285"/>
            <ac:spMk id="148489" creationId="{22D51556-625F-4299-99CC-3E45AC0F54CC}"/>
          </ac:spMkLst>
        </pc:spChg>
        <pc:spChg chg="mod">
          <ac:chgData name="estefânio franco maciel" userId="259ff5323b21ecc1" providerId="LiveId" clId="{56B851BE-E71C-465D-8346-7D02F048DE44}" dt="2018-10-31T22:24:49.964" v="116" actId="1035"/>
          <ac:spMkLst>
            <pc:docMk/>
            <pc:sldMk cId="0" sldId="285"/>
            <ac:spMk id="148490" creationId="{81D2F8D8-A215-489B-8C4A-94F42EF0133C}"/>
          </ac:spMkLst>
        </pc:spChg>
        <pc:spChg chg="mod">
          <ac:chgData name="estefânio franco maciel" userId="259ff5323b21ecc1" providerId="LiveId" clId="{56B851BE-E71C-465D-8346-7D02F048DE44}" dt="2018-10-31T22:25:15.605" v="151" actId="1035"/>
          <ac:spMkLst>
            <pc:docMk/>
            <pc:sldMk cId="0" sldId="285"/>
            <ac:spMk id="148499" creationId="{6973AD50-6A0D-475D-95DC-B7E35A5C9D67}"/>
          </ac:spMkLst>
        </pc:spChg>
        <pc:spChg chg="mod">
          <ac:chgData name="estefânio franco maciel" userId="259ff5323b21ecc1" providerId="LiveId" clId="{56B851BE-E71C-465D-8346-7D02F048DE44}" dt="2018-10-31T22:25:15.605" v="151" actId="1035"/>
          <ac:spMkLst>
            <pc:docMk/>
            <pc:sldMk cId="0" sldId="285"/>
            <ac:spMk id="148500" creationId="{0E124450-EE38-4E1B-BFCE-65CFB4F8DF92}"/>
          </ac:spMkLst>
        </pc:spChg>
        <pc:spChg chg="mod">
          <ac:chgData name="estefânio franco maciel" userId="259ff5323b21ecc1" providerId="LiveId" clId="{56B851BE-E71C-465D-8346-7D02F048DE44}" dt="2018-10-31T22:25:15.605" v="151" actId="1035"/>
          <ac:spMkLst>
            <pc:docMk/>
            <pc:sldMk cId="0" sldId="285"/>
            <ac:spMk id="148501" creationId="{F4D0EE0B-98C4-4722-AD29-4B68A04D0C1D}"/>
          </ac:spMkLst>
        </pc:spChg>
        <pc:spChg chg="mod">
          <ac:chgData name="estefânio franco maciel" userId="259ff5323b21ecc1" providerId="LiveId" clId="{56B851BE-E71C-465D-8346-7D02F048DE44}" dt="2018-10-31T22:25:15.605" v="151" actId="1035"/>
          <ac:spMkLst>
            <pc:docMk/>
            <pc:sldMk cId="0" sldId="285"/>
            <ac:spMk id="148502" creationId="{FA0A4CA9-1D71-4495-81FC-39E24EF83F94}"/>
          </ac:spMkLst>
        </pc:spChg>
      </pc:sldChg>
      <pc:sldChg chg="delSp modSp">
        <pc:chgData name="estefânio franco maciel" userId="259ff5323b21ecc1" providerId="LiveId" clId="{56B851BE-E71C-465D-8346-7D02F048DE44}" dt="2018-10-31T22:26:22.827" v="205" actId="1036"/>
        <pc:sldMkLst>
          <pc:docMk/>
          <pc:sldMk cId="0" sldId="286"/>
        </pc:sldMkLst>
        <pc:spChg chg="del">
          <ac:chgData name="estefânio franco maciel" userId="259ff5323b21ecc1" providerId="LiveId" clId="{56B851BE-E71C-465D-8346-7D02F048DE44}" dt="2018-10-31T22:25:29.144" v="152" actId="478"/>
          <ac:spMkLst>
            <pc:docMk/>
            <pc:sldMk cId="0" sldId="286"/>
            <ac:spMk id="33829" creationId="{DDDE108B-24F8-4F46-B4A1-4160D699F87B}"/>
          </ac:spMkLst>
        </pc:spChg>
        <pc:spChg chg="mod">
          <ac:chgData name="estefânio franco maciel" userId="259ff5323b21ecc1" providerId="LiveId" clId="{56B851BE-E71C-465D-8346-7D02F048DE44}" dt="2018-10-31T22:26:11.202" v="174" actId="1035"/>
          <ac:spMkLst>
            <pc:docMk/>
            <pc:sldMk cId="0" sldId="286"/>
            <ac:spMk id="152579" creationId="{E0352F6E-A222-45A1-A275-F2E9369ECA68}"/>
          </ac:spMkLst>
        </pc:spChg>
        <pc:spChg chg="mod">
          <ac:chgData name="estefânio franco maciel" userId="259ff5323b21ecc1" providerId="LiveId" clId="{56B851BE-E71C-465D-8346-7D02F048DE44}" dt="2018-10-31T22:26:11.202" v="174" actId="1035"/>
          <ac:spMkLst>
            <pc:docMk/>
            <pc:sldMk cId="0" sldId="286"/>
            <ac:spMk id="152580" creationId="{DD3F5FAC-A752-42E3-88B2-9937FE2F5023}"/>
          </ac:spMkLst>
        </pc:spChg>
        <pc:spChg chg="mod">
          <ac:chgData name="estefânio franco maciel" userId="259ff5323b21ecc1" providerId="LiveId" clId="{56B851BE-E71C-465D-8346-7D02F048DE44}" dt="2018-10-31T22:26:11.202" v="174" actId="1035"/>
          <ac:spMkLst>
            <pc:docMk/>
            <pc:sldMk cId="0" sldId="286"/>
            <ac:spMk id="152581" creationId="{6A0B966B-88DD-4A67-A0CC-2B2D2EAF57A1}"/>
          </ac:spMkLst>
        </pc:spChg>
        <pc:spChg chg="mod">
          <ac:chgData name="estefânio franco maciel" userId="259ff5323b21ecc1" providerId="LiveId" clId="{56B851BE-E71C-465D-8346-7D02F048DE44}" dt="2018-10-31T22:26:11.202" v="174" actId="1035"/>
          <ac:spMkLst>
            <pc:docMk/>
            <pc:sldMk cId="0" sldId="286"/>
            <ac:spMk id="152582" creationId="{1026E0D3-5F61-44B2-A12B-4C022A9CE665}"/>
          </ac:spMkLst>
        </pc:spChg>
        <pc:spChg chg="mod">
          <ac:chgData name="estefânio franco maciel" userId="259ff5323b21ecc1" providerId="LiveId" clId="{56B851BE-E71C-465D-8346-7D02F048DE44}" dt="2018-10-31T22:26:11.202" v="174" actId="1035"/>
          <ac:spMkLst>
            <pc:docMk/>
            <pc:sldMk cId="0" sldId="286"/>
            <ac:spMk id="152583" creationId="{CDDB0A6F-AD21-4399-840D-8A0E02D2DBF8}"/>
          </ac:spMkLst>
        </pc:spChg>
        <pc:spChg chg="mod">
          <ac:chgData name="estefânio franco maciel" userId="259ff5323b21ecc1" providerId="LiveId" clId="{56B851BE-E71C-465D-8346-7D02F048DE44}" dt="2018-10-31T22:26:11.202" v="174" actId="1035"/>
          <ac:spMkLst>
            <pc:docMk/>
            <pc:sldMk cId="0" sldId="286"/>
            <ac:spMk id="152584" creationId="{69A4AAFD-69AA-4C9D-A846-6718149B89BF}"/>
          </ac:spMkLst>
        </pc:spChg>
        <pc:spChg chg="mod">
          <ac:chgData name="estefânio franco maciel" userId="259ff5323b21ecc1" providerId="LiveId" clId="{56B851BE-E71C-465D-8346-7D02F048DE44}" dt="2018-10-31T22:26:11.202" v="174" actId="1035"/>
          <ac:spMkLst>
            <pc:docMk/>
            <pc:sldMk cId="0" sldId="286"/>
            <ac:spMk id="152585" creationId="{9FF43A85-2E39-4DD5-8A73-5ABB6A917B39}"/>
          </ac:spMkLst>
        </pc:spChg>
        <pc:spChg chg="mod">
          <ac:chgData name="estefânio franco maciel" userId="259ff5323b21ecc1" providerId="LiveId" clId="{56B851BE-E71C-465D-8346-7D02F048DE44}" dt="2018-10-31T22:26:11.202" v="174" actId="1035"/>
          <ac:spMkLst>
            <pc:docMk/>
            <pc:sldMk cId="0" sldId="286"/>
            <ac:spMk id="152586" creationId="{8D54CD20-16A5-490F-A1F5-D7A5ECAE7CCC}"/>
          </ac:spMkLst>
        </pc:spChg>
        <pc:spChg chg="mod">
          <ac:chgData name="estefânio franco maciel" userId="259ff5323b21ecc1" providerId="LiveId" clId="{56B851BE-E71C-465D-8346-7D02F048DE44}" dt="2018-10-31T22:26:22.827" v="205" actId="1036"/>
          <ac:spMkLst>
            <pc:docMk/>
            <pc:sldMk cId="0" sldId="286"/>
            <ac:spMk id="152595" creationId="{5D792A38-99D7-41D9-B398-04EB4B12CC87}"/>
          </ac:spMkLst>
        </pc:spChg>
        <pc:spChg chg="mod">
          <ac:chgData name="estefânio franco maciel" userId="259ff5323b21ecc1" providerId="LiveId" clId="{56B851BE-E71C-465D-8346-7D02F048DE44}" dt="2018-10-31T22:26:22.827" v="205" actId="1036"/>
          <ac:spMkLst>
            <pc:docMk/>
            <pc:sldMk cId="0" sldId="286"/>
            <ac:spMk id="152596" creationId="{6899132B-EFD7-4F33-BDE6-E187E1A9D4DA}"/>
          </ac:spMkLst>
        </pc:spChg>
        <pc:spChg chg="mod">
          <ac:chgData name="estefânio franco maciel" userId="259ff5323b21ecc1" providerId="LiveId" clId="{56B851BE-E71C-465D-8346-7D02F048DE44}" dt="2018-10-31T22:26:22.827" v="205" actId="1036"/>
          <ac:spMkLst>
            <pc:docMk/>
            <pc:sldMk cId="0" sldId="286"/>
            <ac:spMk id="152597" creationId="{5BD9C0F9-5FB8-46DC-AABC-D7537462F049}"/>
          </ac:spMkLst>
        </pc:spChg>
        <pc:spChg chg="mod">
          <ac:chgData name="estefânio franco maciel" userId="259ff5323b21ecc1" providerId="LiveId" clId="{56B851BE-E71C-465D-8346-7D02F048DE44}" dt="2018-10-31T22:26:22.827" v="205" actId="1036"/>
          <ac:spMkLst>
            <pc:docMk/>
            <pc:sldMk cId="0" sldId="286"/>
            <ac:spMk id="152598" creationId="{027D1BFB-0A3F-4C4A-BCCA-3D40855BB0E5}"/>
          </ac:spMkLst>
        </pc:spChg>
      </pc:sldChg>
      <pc:sldChg chg="modSp">
        <pc:chgData name="estefânio franco maciel" userId="259ff5323b21ecc1" providerId="LiveId" clId="{56B851BE-E71C-465D-8346-7D02F048DE44}" dt="2018-10-30T01:43:53.397" v="94" actId="1076"/>
        <pc:sldMkLst>
          <pc:docMk/>
          <pc:sldMk cId="0" sldId="287"/>
        </pc:sldMkLst>
        <pc:spChg chg="mod">
          <ac:chgData name="estefânio franco maciel" userId="259ff5323b21ecc1" providerId="LiveId" clId="{56B851BE-E71C-465D-8346-7D02F048DE44}" dt="2018-10-30T01:43:53.397" v="94" actId="1076"/>
          <ac:spMkLst>
            <pc:docMk/>
            <pc:sldMk cId="0" sldId="287"/>
            <ac:spMk id="89093" creationId="{640E6E38-E514-439B-ADEE-DDB8137CD046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B0230-08DF-4AE2-AE5B-6B549ED4B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DE0953-BEAA-4DA5-861E-171108222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25386E-A4E3-4B7A-A6EC-5199AFD6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D1A6-6521-4787-B14F-45531B13988B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C01249-6858-4D70-984A-06FF35E6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F2879C-39FF-42C7-9B6F-6F781A6D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0E64-BE46-42FF-BDEF-8F2AF55F6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48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890A7-E885-41E5-9298-C3F3E30A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844D0A-88C3-462C-BE63-01B82CD18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679C7D-3B3C-4BE6-A0DD-F3128874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D1A6-6521-4787-B14F-45531B13988B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51A77B-E326-4BDB-B053-C2F407E0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A331BB-5128-4BD0-9BC7-B75186FF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0E64-BE46-42FF-BDEF-8F2AF55F6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67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FB5649-A9E8-49C7-9305-08EDAD8A4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EBE8DC-7CD8-46D1-9F16-E7E818C88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38AF96-D97E-4597-8CA6-E6D8E6E7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D1A6-6521-4787-B14F-45531B13988B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6CE6E2-7125-49DE-9DE4-49A21475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296D7E-C865-4C6F-8FF3-3B85BDD1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0E64-BE46-42FF-BDEF-8F2AF55F6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97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FFC10-D8D8-4DF3-9CEE-82912858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0D9D5D-7A19-4F62-A417-A0D59E23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DC3AE5-1339-4AE2-8877-6E749E46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D1A6-6521-4787-B14F-45531B13988B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C592E7-F4BD-4DB4-B9D1-C639569E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097716-EF70-4C74-857C-D67DB768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0E64-BE46-42FF-BDEF-8F2AF55F6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64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9D0F7-D13F-4AE0-A574-7AA4B8C2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38AA29-1B62-433E-A51F-14A6C710E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DBEAC5-67E1-4FD1-9063-C56BDC68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D1A6-6521-4787-B14F-45531B13988B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FE7452-6619-4545-B74A-0D8A336C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AC8678-CAE8-4CD1-A250-26BADBF3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0E64-BE46-42FF-BDEF-8F2AF55F6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00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3F1AD-195A-4B89-A5C5-98810FD2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29028F-62BD-4CDC-9D7C-0D016A20C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7A433C-2E0D-406B-A038-2CA1F1974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89F987-9C19-4075-A447-226D7A31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D1A6-6521-4787-B14F-45531B13988B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6A8A4D-6B9F-47D1-BAF1-7ECE4A81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BC380E-0F5E-429D-91A5-87CC99D5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0E64-BE46-42FF-BDEF-8F2AF55F6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43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05863-63E2-4673-B154-F16341AF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A80EE5-A9A5-412E-83B0-334FFCA1D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D5317E-B0D7-4A8B-8629-9F70A5DDE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1B0953-2CCB-43FB-A78B-5E4E503A3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68F4BD-FC45-4A1D-AC2D-F3708F50C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A3ADD17-BB84-4DB7-B4A0-2277BFAD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D1A6-6521-4787-B14F-45531B13988B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C1E4B2-5160-48C5-BDF6-E6C47B84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09ED76-6D77-46EA-BDCB-D0819931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0E64-BE46-42FF-BDEF-8F2AF55F6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5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F1197-382E-4A1E-8E2C-A40F96FF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FEE514-E384-47F9-B7BF-D112C317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D1A6-6521-4787-B14F-45531B13988B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5FA10D-E68F-40EA-9DCD-895F8945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78BBAF-555D-49C3-AE78-DC857396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0E64-BE46-42FF-BDEF-8F2AF55F6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5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17D7DE-EB96-455B-A7C0-4AA0AD65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D1A6-6521-4787-B14F-45531B13988B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6938A6-8423-4DCC-B880-D115D478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B0B311-B45D-4686-813D-0597030A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0E64-BE46-42FF-BDEF-8F2AF55F6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94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44554-FB8C-4859-8FD8-0DDCD08E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FF3858-4E5C-4D5C-9D58-053C99F0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B86295-3404-442C-8237-D22519196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2E117-63BA-45A7-8F4B-81C3CBA4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D1A6-6521-4787-B14F-45531B13988B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305109-703D-4B3A-809D-8FEF6E6F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74DD09-5421-4B80-B467-3392D17C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0E64-BE46-42FF-BDEF-8F2AF55F6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54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84401-4F67-4940-B102-E50C098C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C060C9-55B8-4D51-8E2C-17967DF64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30666A-B854-445B-A578-7B396BD33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CBCAA8-DF4E-45EC-8D5F-7967B99A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D1A6-6521-4787-B14F-45531B13988B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7B470C-DBE9-41CB-8BDA-A39797B7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1A322A-71CE-4DD0-8EBD-84868BDC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0E64-BE46-42FF-BDEF-8F2AF55F6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91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9CF8CD-34D7-47E6-8AAF-A370A005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599CE2-590F-4DEF-8D7A-1E168E9B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AAF94C-4A00-4C45-8B00-9F1F4B86B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9D1A6-6521-4787-B14F-45531B13988B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01E4FC-FA98-4362-AF0C-4A455944F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9D0C6F-F162-4CFC-BB7E-3E7903800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A0E64-BE46-42FF-BDEF-8F2AF55F6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93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5E022-DE4F-4382-9D09-9375CE9C8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B1C607-2FAC-4B4D-B622-CDE3F5F1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CE83E0-C201-48B7-B42E-2A07ED113EEF}"/>
              </a:ext>
            </a:extLst>
          </p:cNvPr>
          <p:cNvSpPr txBox="1"/>
          <p:nvPr/>
        </p:nvSpPr>
        <p:spPr>
          <a:xfrm>
            <a:off x="1524600" y="501340"/>
            <a:ext cx="9227206" cy="1323439"/>
          </a:xfrm>
          <a:prstGeom prst="rect">
            <a:avLst/>
          </a:prstGeom>
          <a:solidFill>
            <a:srgbClr val="FFFF66">
              <a:alpha val="45098"/>
            </a:srgbClr>
          </a:solidFill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TOP 10 - DINÂMICO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7A629F-281A-474A-BC37-175117CB9B87}"/>
              </a:ext>
            </a:extLst>
          </p:cNvPr>
          <p:cNvSpPr txBox="1"/>
          <p:nvPr/>
        </p:nvSpPr>
        <p:spPr>
          <a:xfrm>
            <a:off x="2997646" y="2586972"/>
            <a:ext cx="5498621" cy="3785652"/>
          </a:xfrm>
          <a:prstGeom prst="rect">
            <a:avLst/>
          </a:prstGeom>
          <a:solidFill>
            <a:srgbClr val="FFFF66">
              <a:alpha val="52941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FÍSICA</a:t>
            </a:r>
          </a:p>
          <a:p>
            <a:pPr algn="ctr"/>
            <a:endParaRPr lang="pt-BR" sz="8000" b="1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MÓDULO 10</a:t>
            </a:r>
          </a:p>
        </p:txBody>
      </p:sp>
    </p:spTree>
    <p:extLst>
      <p:ext uri="{BB962C8B-B14F-4D97-AF65-F5344CB8AC3E}">
        <p14:creationId xmlns:p14="http://schemas.microsoft.com/office/powerpoint/2010/main" val="43085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545FC64-ACCF-4443-AD63-2C625D0333C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EEFBF7-CF1B-4A2E-B12C-9343E99AE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3076" name="Picture 4" descr="Resultado de imagem para DILATAÃÃO DO TEMPO">
            <a:extLst>
              <a:ext uri="{FF2B5EF4-FFF2-40B4-BE49-F238E27FC236}">
                <a16:creationId xmlns:a16="http://schemas.microsoft.com/office/drawing/2014/main" id="{67C971CA-A1BF-4CDD-8240-0D55C97E7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22" y="688655"/>
            <a:ext cx="9580098" cy="537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7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545FC64-ACCF-4443-AD63-2C625D0333C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EEFBF7-CF1B-4A2E-B12C-9343E99AE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050" name="Picture 2" descr="Resultado de imagem para DILATAÃÃO DO TEMPO">
            <a:extLst>
              <a:ext uri="{FF2B5EF4-FFF2-40B4-BE49-F238E27FC236}">
                <a16:creationId xmlns:a16="http://schemas.microsoft.com/office/drawing/2014/main" id="{C5E86D0B-9425-4526-827B-ACFC66D6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10" y="-7103"/>
            <a:ext cx="8525021" cy="640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5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545FC64-ACCF-4443-AD63-2C625D0333C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EEFBF7-CF1B-4A2E-B12C-9343E99AE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026" name="Picture 2" descr="Resultado de imagem para contraÃ§Ã£o do comprimento">
            <a:extLst>
              <a:ext uri="{FF2B5EF4-FFF2-40B4-BE49-F238E27FC236}">
                <a16:creationId xmlns:a16="http://schemas.microsoft.com/office/drawing/2014/main" id="{1023CA45-756D-496D-B9B6-B50D6C6A7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77" y="40306"/>
            <a:ext cx="8528445" cy="63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2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545FC64-ACCF-4443-AD63-2C625D0333C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EEFBF7-CF1B-4A2E-B12C-9343E99AE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3314" name="Picture 2" descr="Resultado de imagem para massa relativistica">
            <a:extLst>
              <a:ext uri="{FF2B5EF4-FFF2-40B4-BE49-F238E27FC236}">
                <a16:creationId xmlns:a16="http://schemas.microsoft.com/office/drawing/2014/main" id="{5760CF1A-45DB-4E6E-8812-99749A5F3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" y="1969477"/>
            <a:ext cx="12101269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5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545FC64-ACCF-4443-AD63-2C625D0333C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EEFBF7-CF1B-4A2E-B12C-9343E99AE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2290" name="Picture 2" descr="Resultado de imagem para GRATIDÃO">
            <a:extLst>
              <a:ext uri="{FF2B5EF4-FFF2-40B4-BE49-F238E27FC236}">
                <a16:creationId xmlns:a16="http://schemas.microsoft.com/office/drawing/2014/main" id="{A62EECCF-2F1D-4AE7-81A8-369CB008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7" y="0"/>
            <a:ext cx="7858125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37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B8B12C8E-46DA-4EAB-A1D8-02BE9796E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67572"/>
            <a:ext cx="8229600" cy="757130"/>
          </a:xfrm>
          <a:solidFill>
            <a:srgbClr val="FFFFC1"/>
          </a:solidFill>
          <a:effectLst>
            <a:prstShdw prst="shdw17" dist="35921" dir="8100000">
              <a:schemeClr val="folHlink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 i="1">
                <a:solidFill>
                  <a:srgbClr val="000066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Energia e Quantidade de </a:t>
            </a:r>
            <a:br>
              <a:rPr lang="pt-BR" altLang="pt-BR" sz="2400" i="1">
                <a:solidFill>
                  <a:srgbClr val="000066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t-BR" altLang="pt-BR" sz="2400" i="1">
                <a:solidFill>
                  <a:srgbClr val="000066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Movimento de um Fóton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947F72A0-AE4F-44EF-9F31-564A3A840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400176"/>
            <a:ext cx="85534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defRPr/>
            </a:pPr>
            <a:r>
              <a:rPr lang="pt-BR">
                <a:latin typeface="Verdana" pitchFamily="34" charset="0"/>
              </a:rPr>
              <a:t>	De acordo com </a:t>
            </a:r>
            <a:r>
              <a:rPr lang="pt-BR" i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Marx Planck</a:t>
            </a:r>
            <a:r>
              <a:rPr lang="pt-BR">
                <a:latin typeface="Verdana" pitchFamily="34" charset="0"/>
              </a:rPr>
              <a:t>, físico que formulou a teoria quântica, cada </a:t>
            </a:r>
            <a:r>
              <a:rPr lang="pt-BR" i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fóton</a:t>
            </a:r>
            <a:r>
              <a:rPr lang="pt-BR">
                <a:latin typeface="Verdana" pitchFamily="34" charset="0"/>
              </a:rPr>
              <a:t> (quantum) transporta energia proporcional a freqüência da onda.</a:t>
            </a:r>
            <a:endParaRPr lang="pt-BR" sz="4800">
              <a:latin typeface="Verdana" pitchFamily="34" charset="0"/>
            </a:endParaRPr>
          </a:p>
        </p:txBody>
      </p:sp>
      <p:sp>
        <p:nvSpPr>
          <p:cNvPr id="138254" name="Text Box 14">
            <a:extLst>
              <a:ext uri="{FF2B5EF4-FFF2-40B4-BE49-F238E27FC236}">
                <a16:creationId xmlns:a16="http://schemas.microsoft.com/office/drawing/2014/main" id="{939048EC-48F2-4E90-819A-F5DFDFD2D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6" y="2834759"/>
            <a:ext cx="1037463" cy="36933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rgbClr val="FFFFCC"/>
              </a:gs>
              <a:gs pos="100000">
                <a:srgbClr val="CCECFF"/>
              </a:gs>
            </a:gsLst>
            <a:lin ang="5400000" scaled="1"/>
          </a:gradFill>
          <a:ln w="6350">
            <a:solidFill>
              <a:srgbClr val="3366CC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latin typeface="Arial" panose="020B0604020202020204" pitchFamily="34" charset="0"/>
              </a:rPr>
              <a:t>E = h x f</a:t>
            </a:r>
          </a:p>
        </p:txBody>
      </p:sp>
      <p:sp>
        <p:nvSpPr>
          <p:cNvPr id="138255" name="Text Box 15">
            <a:extLst>
              <a:ext uri="{FF2B5EF4-FFF2-40B4-BE49-F238E27FC236}">
                <a16:creationId xmlns:a16="http://schemas.microsoft.com/office/drawing/2014/main" id="{D05A82C1-D7F5-4C58-B185-1BDE76FAF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1" y="2800351"/>
            <a:ext cx="2792413" cy="403225"/>
          </a:xfrm>
          <a:prstGeom prst="rect">
            <a:avLst/>
          </a:prstGeom>
          <a:solidFill>
            <a:schemeClr val="bg1"/>
          </a:solidFill>
          <a:ln w="63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latin typeface="Arial" panose="020B0604020202020204" pitchFamily="34" charset="0"/>
              </a:rPr>
              <a:t>h = constante de Plank</a:t>
            </a:r>
          </a:p>
        </p:txBody>
      </p:sp>
      <p:sp>
        <p:nvSpPr>
          <p:cNvPr id="138256" name="Text Box 16">
            <a:extLst>
              <a:ext uri="{FF2B5EF4-FFF2-40B4-BE49-F238E27FC236}">
                <a16:creationId xmlns:a16="http://schemas.microsoft.com/office/drawing/2014/main" id="{D763862F-A8B9-4EF7-BFB7-D49A8CB7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4006334"/>
            <a:ext cx="1237839" cy="36933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rgbClr val="FFFFCC"/>
              </a:gs>
              <a:gs pos="100000">
                <a:srgbClr val="CCECFF"/>
              </a:gs>
            </a:gsLst>
            <a:lin ang="5400000" scaled="1"/>
          </a:gradFill>
          <a:ln w="6350">
            <a:solidFill>
              <a:srgbClr val="3366CC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latin typeface="Arial" panose="020B0604020202020204" pitchFamily="34" charset="0"/>
              </a:rPr>
              <a:t>E = m x c</a:t>
            </a:r>
            <a:r>
              <a:rPr lang="pt-BR" altLang="pt-BR" baseline="30000">
                <a:latin typeface="Arial" panose="020B0604020202020204" pitchFamily="34" charset="0"/>
              </a:rPr>
              <a:t>2</a:t>
            </a: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38257" name="Text Box 17">
            <a:extLst>
              <a:ext uri="{FF2B5EF4-FFF2-40B4-BE49-F238E27FC236}">
                <a16:creationId xmlns:a16="http://schemas.microsoft.com/office/drawing/2014/main" id="{B6B637E0-E10E-4945-B22E-75FB85D0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1"/>
            <a:ext cx="3232150" cy="39687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ffectLst>
            <a:outerShdw dist="40161" dir="11906097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t-B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EQUAÇÃO DE EINSTEIN</a:t>
            </a:r>
          </a:p>
        </p:txBody>
      </p:sp>
      <p:sp>
        <p:nvSpPr>
          <p:cNvPr id="138258" name="Text Box 18">
            <a:extLst>
              <a:ext uri="{FF2B5EF4-FFF2-40B4-BE49-F238E27FC236}">
                <a16:creationId xmlns:a16="http://schemas.microsoft.com/office/drawing/2014/main" id="{F669A519-3376-49AB-87B0-74D6439A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86201"/>
            <a:ext cx="2286000" cy="708025"/>
          </a:xfrm>
          <a:prstGeom prst="rect">
            <a:avLst/>
          </a:prstGeom>
          <a:solidFill>
            <a:schemeClr val="bg1"/>
          </a:solidFill>
          <a:ln w="63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latin typeface="Arial" panose="020B0604020202020204" pitchFamily="34" charset="0"/>
              </a:rPr>
              <a:t>c = velocidade da luz no vácuo</a:t>
            </a:r>
          </a:p>
        </p:txBody>
      </p:sp>
      <p:sp>
        <p:nvSpPr>
          <p:cNvPr id="138259" name="Rectangle 19">
            <a:extLst>
              <a:ext uri="{FF2B5EF4-FFF2-40B4-BE49-F238E27FC236}">
                <a16:creationId xmlns:a16="http://schemas.microsoft.com/office/drawing/2014/main" id="{6933CBD7-1221-4096-91B3-DEDB6EE2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86201"/>
            <a:ext cx="2057400" cy="708025"/>
          </a:xfrm>
          <a:prstGeom prst="rect">
            <a:avLst/>
          </a:prstGeom>
          <a:solidFill>
            <a:schemeClr val="bg1"/>
          </a:solidFill>
          <a:ln w="63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latin typeface="Arial" panose="020B0604020202020204" pitchFamily="34" charset="0"/>
              </a:rPr>
              <a:t>m = massa</a:t>
            </a:r>
          </a:p>
          <a:p>
            <a:r>
              <a:rPr lang="pt-BR" altLang="pt-BR" sz="2000">
                <a:latin typeface="Arial" panose="020B0604020202020204" pitchFamily="34" charset="0"/>
              </a:rPr>
              <a:t>c = 3 x 10</a:t>
            </a:r>
            <a:r>
              <a:rPr lang="pt-BR" altLang="pt-BR" sz="2000" baseline="30000">
                <a:latin typeface="Arial" panose="020B0604020202020204" pitchFamily="34" charset="0"/>
              </a:rPr>
              <a:t>8</a:t>
            </a:r>
            <a:r>
              <a:rPr lang="pt-BR" altLang="pt-BR" sz="2000">
                <a:latin typeface="Arial" panose="020B0604020202020204" pitchFamily="34" charset="0"/>
              </a:rPr>
              <a:t> m/s</a:t>
            </a:r>
          </a:p>
        </p:txBody>
      </p:sp>
      <p:sp>
        <p:nvSpPr>
          <p:cNvPr id="138260" name="Rectangle 20">
            <a:extLst>
              <a:ext uri="{FF2B5EF4-FFF2-40B4-BE49-F238E27FC236}">
                <a16:creationId xmlns:a16="http://schemas.microsoft.com/office/drawing/2014/main" id="{920D12AA-2C31-40D6-B4DB-9D42B63FF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926" y="2800351"/>
            <a:ext cx="1774825" cy="403225"/>
          </a:xfrm>
          <a:prstGeom prst="rect">
            <a:avLst/>
          </a:prstGeom>
          <a:solidFill>
            <a:schemeClr val="bg1"/>
          </a:solidFill>
          <a:ln w="63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latin typeface="Arial" panose="020B0604020202020204" pitchFamily="34" charset="0"/>
              </a:rPr>
              <a:t>h = 6,6 x 10</a:t>
            </a:r>
            <a:r>
              <a:rPr lang="pt-BR" altLang="pt-BR" sz="2000" baseline="30000">
                <a:latin typeface="Arial" panose="020B0604020202020204" pitchFamily="34" charset="0"/>
              </a:rPr>
              <a:t>-34</a:t>
            </a:r>
          </a:p>
        </p:txBody>
      </p:sp>
      <p:sp>
        <p:nvSpPr>
          <p:cNvPr id="138261" name="AutoShape 21">
            <a:extLst>
              <a:ext uri="{FF2B5EF4-FFF2-40B4-BE49-F238E27FC236}">
                <a16:creationId xmlns:a16="http://schemas.microsoft.com/office/drawing/2014/main" id="{F2940B76-5270-4FA1-B0EB-9B7B2DB55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2506942"/>
            <a:ext cx="762000" cy="1069419"/>
          </a:xfrm>
          <a:custGeom>
            <a:avLst/>
            <a:gdLst>
              <a:gd name="T0" fmla="*/ 330200 w 21600"/>
              <a:gd name="T1" fmla="*/ 0 h 21600"/>
              <a:gd name="T2" fmla="*/ 0 w 21600"/>
              <a:gd name="T3" fmla="*/ 222250 h 21600"/>
              <a:gd name="T4" fmla="*/ 330200 w 21600"/>
              <a:gd name="T5" fmla="*/ 444500 h 21600"/>
              <a:gd name="T6" fmla="*/ 762000 w 21600"/>
              <a:gd name="T7" fmla="*/ 222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097 h 21600"/>
              <a:gd name="T14" fmla="*/ 17403 w 21600"/>
              <a:gd name="T15" fmla="*/ 14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60" y="0"/>
                </a:moveTo>
                <a:lnTo>
                  <a:pt x="9360" y="7097"/>
                </a:lnTo>
                <a:lnTo>
                  <a:pt x="3375" y="7097"/>
                </a:lnTo>
                <a:lnTo>
                  <a:pt x="3375" y="14503"/>
                </a:lnTo>
                <a:lnTo>
                  <a:pt x="9360" y="14503"/>
                </a:lnTo>
                <a:lnTo>
                  <a:pt x="9360" y="21600"/>
                </a:lnTo>
                <a:lnTo>
                  <a:pt x="21600" y="10800"/>
                </a:lnTo>
                <a:lnTo>
                  <a:pt x="9360" y="0"/>
                </a:lnTo>
                <a:close/>
              </a:path>
              <a:path w="21600" h="21600">
                <a:moveTo>
                  <a:pt x="1350" y="7097"/>
                </a:moveTo>
                <a:lnTo>
                  <a:pt x="1350" y="14503"/>
                </a:lnTo>
                <a:lnTo>
                  <a:pt x="2700" y="14503"/>
                </a:lnTo>
                <a:lnTo>
                  <a:pt x="2700" y="7097"/>
                </a:lnTo>
                <a:lnTo>
                  <a:pt x="1350" y="7097"/>
                </a:lnTo>
                <a:close/>
              </a:path>
              <a:path w="21600" h="21600">
                <a:moveTo>
                  <a:pt x="0" y="7097"/>
                </a:moveTo>
                <a:lnTo>
                  <a:pt x="0" y="14503"/>
                </a:lnTo>
                <a:lnTo>
                  <a:pt x="675" y="14503"/>
                </a:lnTo>
                <a:lnTo>
                  <a:pt x="675" y="7097"/>
                </a:lnTo>
                <a:lnTo>
                  <a:pt x="0" y="7097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38262" name="AutoShape 22">
            <a:extLst>
              <a:ext uri="{FF2B5EF4-FFF2-40B4-BE49-F238E27FC236}">
                <a16:creationId xmlns:a16="http://schemas.microsoft.com/office/drawing/2014/main" id="{4D1B0D15-7521-4197-8DEE-C866D4ABD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3681692"/>
            <a:ext cx="876300" cy="1069419"/>
          </a:xfrm>
          <a:custGeom>
            <a:avLst/>
            <a:gdLst>
              <a:gd name="T0" fmla="*/ 414336 w 21600"/>
              <a:gd name="T1" fmla="*/ 0 h 21600"/>
              <a:gd name="T2" fmla="*/ 0 w 21600"/>
              <a:gd name="T3" fmla="*/ 222250 h 21600"/>
              <a:gd name="T4" fmla="*/ 414336 w 21600"/>
              <a:gd name="T5" fmla="*/ 444500 h 21600"/>
              <a:gd name="T6" fmla="*/ 876300 w 21600"/>
              <a:gd name="T7" fmla="*/ 222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097 h 21600"/>
              <a:gd name="T14" fmla="*/ 17696 w 21600"/>
              <a:gd name="T15" fmla="*/ 14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213" y="0"/>
                </a:moveTo>
                <a:lnTo>
                  <a:pt x="10213" y="7097"/>
                </a:lnTo>
                <a:lnTo>
                  <a:pt x="3375" y="7097"/>
                </a:lnTo>
                <a:lnTo>
                  <a:pt x="3375" y="14503"/>
                </a:lnTo>
                <a:lnTo>
                  <a:pt x="10213" y="14503"/>
                </a:lnTo>
                <a:lnTo>
                  <a:pt x="10213" y="21600"/>
                </a:lnTo>
                <a:lnTo>
                  <a:pt x="21600" y="10800"/>
                </a:lnTo>
                <a:lnTo>
                  <a:pt x="10213" y="0"/>
                </a:lnTo>
                <a:close/>
              </a:path>
              <a:path w="21600" h="21600">
                <a:moveTo>
                  <a:pt x="1350" y="7097"/>
                </a:moveTo>
                <a:lnTo>
                  <a:pt x="1350" y="14503"/>
                </a:lnTo>
                <a:lnTo>
                  <a:pt x="2700" y="14503"/>
                </a:lnTo>
                <a:lnTo>
                  <a:pt x="2700" y="7097"/>
                </a:lnTo>
                <a:lnTo>
                  <a:pt x="1350" y="7097"/>
                </a:lnTo>
                <a:close/>
              </a:path>
              <a:path w="21600" h="21600">
                <a:moveTo>
                  <a:pt x="0" y="7097"/>
                </a:moveTo>
                <a:lnTo>
                  <a:pt x="0" y="14503"/>
                </a:lnTo>
                <a:lnTo>
                  <a:pt x="675" y="14503"/>
                </a:lnTo>
                <a:lnTo>
                  <a:pt x="675" y="7097"/>
                </a:lnTo>
                <a:lnTo>
                  <a:pt x="0" y="7097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38263" name="Text Box 23">
            <a:extLst>
              <a:ext uri="{FF2B5EF4-FFF2-40B4-BE49-F238E27FC236}">
                <a16:creationId xmlns:a16="http://schemas.microsoft.com/office/drawing/2014/main" id="{DFFA9CD3-1B45-4E01-B760-4416583E5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724400"/>
            <a:ext cx="2330450" cy="1328738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CC">
                  <a:gamma/>
                  <a:tint val="12157"/>
                  <a:invGamma/>
                </a:srgbClr>
              </a:gs>
              <a:gs pos="100000">
                <a:srgbClr val="FFFFCC"/>
              </a:gs>
            </a:gsLst>
            <a:lin ang="2700000" scaled="1"/>
          </a:gradFill>
          <a:ln w="3175">
            <a:solidFill>
              <a:schemeClr val="folHlink"/>
            </a:solidFill>
            <a:miter lim="800000"/>
            <a:headEnd/>
            <a:tailEnd/>
          </a:ln>
          <a:effectLst>
            <a:prstShdw prst="shdw17" dist="52363" dir="9957825">
              <a:schemeClr val="folHlink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m </a:t>
            </a:r>
            <a:r>
              <a:rPr lang="pt-BR" sz="4000" baseline="18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  <a:r>
              <a:rPr lang="pt-BR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</a:t>
            </a:r>
            <a:r>
              <a:rPr lang="pt-BR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= h </a:t>
            </a:r>
            <a:r>
              <a:rPr lang="pt-BR" sz="4000" baseline="18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f</a:t>
            </a:r>
          </a:p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 </a:t>
            </a:r>
            <a:r>
              <a:rPr lang="pt-BR" sz="4000" baseline="18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 </a:t>
            </a:r>
            <a:r>
              <a:rPr lang="pt-BR" sz="4000" baseline="18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 = h </a:t>
            </a:r>
            <a:r>
              <a:rPr lang="pt-BR" sz="4000" baseline="18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f</a:t>
            </a:r>
          </a:p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p </a:t>
            </a:r>
            <a:r>
              <a:rPr lang="pt-BR" sz="4000" baseline="18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 = h </a:t>
            </a:r>
            <a:r>
              <a:rPr lang="pt-BR" sz="4000" baseline="18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f</a:t>
            </a:r>
          </a:p>
        </p:txBody>
      </p:sp>
      <p:cxnSp>
        <p:nvCxnSpPr>
          <p:cNvPr id="138264" name="AutoShape 24">
            <a:extLst>
              <a:ext uri="{FF2B5EF4-FFF2-40B4-BE49-F238E27FC236}">
                <a16:creationId xmlns:a16="http://schemas.microsoft.com/office/drawing/2014/main" id="{BC03F5BC-069B-4CC7-80D6-506C1D6E2B64}"/>
              </a:ext>
            </a:extLst>
          </p:cNvPr>
          <p:cNvCxnSpPr>
            <a:cxnSpLocks noChangeShapeType="1"/>
            <a:stCxn id="138263" idx="3"/>
            <a:endCxn id="138266" idx="1"/>
          </p:cNvCxnSpPr>
          <p:nvPr/>
        </p:nvCxnSpPr>
        <p:spPr bwMode="auto">
          <a:xfrm flipV="1">
            <a:off x="4235450" y="5387183"/>
            <a:ext cx="355600" cy="1587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270" name="AutoShape 30">
            <a:extLst>
              <a:ext uri="{FF2B5EF4-FFF2-40B4-BE49-F238E27FC236}">
                <a16:creationId xmlns:a16="http://schemas.microsoft.com/office/drawing/2014/main" id="{F3142E66-5B09-4849-9EE9-899322FB3A00}"/>
              </a:ext>
            </a:extLst>
          </p:cNvPr>
          <p:cNvCxnSpPr>
            <a:cxnSpLocks noChangeShapeType="1"/>
            <a:stCxn id="138266" idx="3"/>
            <a:endCxn id="138267" idx="1"/>
          </p:cNvCxnSpPr>
          <p:nvPr/>
        </p:nvCxnSpPr>
        <p:spPr bwMode="auto">
          <a:xfrm flipV="1">
            <a:off x="6343650" y="5376864"/>
            <a:ext cx="400050" cy="10319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8273" name="Group 33">
            <a:extLst>
              <a:ext uri="{FF2B5EF4-FFF2-40B4-BE49-F238E27FC236}">
                <a16:creationId xmlns:a16="http://schemas.microsoft.com/office/drawing/2014/main" id="{5389944E-2BA8-4E0C-BCAC-EEDCB2B869FA}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4997451"/>
            <a:ext cx="1752600" cy="779463"/>
            <a:chOff x="1932" y="3148"/>
            <a:chExt cx="1104" cy="491"/>
          </a:xfrm>
        </p:grpSpPr>
        <p:sp>
          <p:nvSpPr>
            <p:cNvPr id="138266" name="Text Box 26">
              <a:extLst>
                <a:ext uri="{FF2B5EF4-FFF2-40B4-BE49-F238E27FC236}">
                  <a16:creationId xmlns:a16="http://schemas.microsoft.com/office/drawing/2014/main" id="{65C26B85-DAD5-44C2-BA19-D0754F3CD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3148"/>
              <a:ext cx="1104" cy="491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rgbClr val="FFFFCC">
                    <a:gamma/>
                    <a:tint val="12157"/>
                    <a:invGamma/>
                  </a:srgbClr>
                </a:gs>
                <a:gs pos="100000">
                  <a:srgbClr val="FFFFCC"/>
                </a:gs>
              </a:gsLst>
              <a:lin ang="2700000" scaled="1"/>
            </a:gradFill>
            <a:ln>
              <a:noFill/>
            </a:ln>
            <a:effectLst>
              <a:prstShdw prst="shdw17" dist="52363" dir="9957825">
                <a:srgbClr val="FFFFCC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31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pt-BR" sz="36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</a:t>
              </a:r>
              <a:r>
                <a:rPr lang="pt-BR" sz="4000" baseline="-36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= 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  h </a:t>
              </a:r>
              <a:r>
                <a:rPr lang="pt-BR" sz="4000" baseline="18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f</a:t>
              </a:r>
            </a:p>
            <a:p>
              <a:pPr>
                <a:defRPr/>
              </a:pP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             c</a:t>
              </a:r>
            </a:p>
          </p:txBody>
        </p:sp>
        <p:sp>
          <p:nvSpPr>
            <p:cNvPr id="27674" name="Line 31">
              <a:extLst>
                <a:ext uri="{FF2B5EF4-FFF2-40B4-BE49-F238E27FC236}">
                  <a16:creationId xmlns:a16="http://schemas.microsoft.com/office/drawing/2014/main" id="{2F8D2859-0629-4538-A363-C072E2FFF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6" y="340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38275" name="Group 35">
            <a:extLst>
              <a:ext uri="{FF2B5EF4-FFF2-40B4-BE49-F238E27FC236}">
                <a16:creationId xmlns:a16="http://schemas.microsoft.com/office/drawing/2014/main" id="{469A61F5-644B-4A60-B616-06293051383C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4919663"/>
            <a:ext cx="1752600" cy="914400"/>
            <a:chOff x="3240" y="3099"/>
            <a:chExt cx="1104" cy="576"/>
          </a:xfrm>
        </p:grpSpPr>
        <p:sp>
          <p:nvSpPr>
            <p:cNvPr id="138267" name="Text Box 27">
              <a:extLst>
                <a:ext uri="{FF2B5EF4-FFF2-40B4-BE49-F238E27FC236}">
                  <a16:creationId xmlns:a16="http://schemas.microsoft.com/office/drawing/2014/main" id="{5E00DDD3-2F6C-4F60-860E-F0EBAB9BA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3099"/>
              <a:ext cx="1104" cy="57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rgbClr val="FFFFCC">
                    <a:gamma/>
                    <a:tint val="12157"/>
                    <a:invGamma/>
                  </a:srgbClr>
                </a:gs>
                <a:gs pos="100000">
                  <a:srgbClr val="FFFFCC"/>
                </a:gs>
              </a:gsLst>
              <a:lin ang="2700000" scaled="1"/>
            </a:gradFill>
            <a:ln>
              <a:noFill/>
            </a:ln>
            <a:effectLst>
              <a:prstShdw prst="shdw17" dist="52363" dir="9957825">
                <a:srgbClr val="FFFFCC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31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pt-BR" sz="36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</a:t>
              </a:r>
              <a:r>
                <a:rPr lang="pt-BR" sz="4000" baseline="-36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= 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 h </a:t>
              </a:r>
              <a:r>
                <a:rPr lang="pt-BR" sz="4000" baseline="18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f</a:t>
              </a:r>
            </a:p>
            <a:p>
              <a:pPr>
                <a:defRPr/>
              </a:pP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           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 </a:t>
              </a:r>
              <a:r>
                <a:rPr lang="pt-BR" sz="4000" baseline="18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 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</a:t>
              </a:r>
            </a:p>
          </p:txBody>
        </p:sp>
        <p:sp>
          <p:nvSpPr>
            <p:cNvPr id="27672" name="Line 32">
              <a:extLst>
                <a:ext uri="{FF2B5EF4-FFF2-40B4-BE49-F238E27FC236}">
                  <a16:creationId xmlns:a16="http://schemas.microsoft.com/office/drawing/2014/main" id="{86B8CB60-1720-4242-8863-AC64A268D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33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38276" name="Group 36">
            <a:extLst>
              <a:ext uri="{FF2B5EF4-FFF2-40B4-BE49-F238E27FC236}">
                <a16:creationId xmlns:a16="http://schemas.microsoft.com/office/drawing/2014/main" id="{0D5BCAF2-62B4-4BEC-90BE-89D6F988609F}"/>
              </a:ext>
            </a:extLst>
          </p:cNvPr>
          <p:cNvGrpSpPr>
            <a:grpSpLocks/>
          </p:cNvGrpSpPr>
          <p:nvPr/>
        </p:nvGrpSpPr>
        <p:grpSpPr bwMode="auto">
          <a:xfrm>
            <a:off x="8743950" y="5043488"/>
            <a:ext cx="1447800" cy="779462"/>
            <a:chOff x="4500" y="3124"/>
            <a:chExt cx="912" cy="491"/>
          </a:xfrm>
        </p:grpSpPr>
        <p:sp>
          <p:nvSpPr>
            <p:cNvPr id="138269" name="Text Box 29">
              <a:extLst>
                <a:ext uri="{FF2B5EF4-FFF2-40B4-BE49-F238E27FC236}">
                  <a16:creationId xmlns:a16="http://schemas.microsoft.com/office/drawing/2014/main" id="{EC137117-6106-4BE2-948D-430B29DE2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" y="3124"/>
              <a:ext cx="912" cy="491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50000">
                  <a:srgbClr val="FFFFCC"/>
                </a:gs>
                <a:gs pos="100000">
                  <a:srgbClr val="CCECFF"/>
                </a:gs>
              </a:gsLst>
              <a:lin ang="2700000" scaled="1"/>
            </a:gradFill>
            <a:ln>
              <a:noFill/>
            </a:ln>
            <a:effectLst>
              <a:prstShdw prst="shdw17" dist="52363" dir="9957825">
                <a:srgbClr val="FFFFCC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31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pt-BR" sz="36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</a:t>
              </a:r>
              <a:r>
                <a:rPr lang="pt-BR" sz="4000" baseline="-36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= 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  h</a:t>
              </a:r>
            </a:p>
            <a:p>
              <a:pPr>
                <a:defRPr/>
              </a:pP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            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</a:t>
              </a:r>
            </a:p>
          </p:txBody>
        </p:sp>
        <p:sp>
          <p:nvSpPr>
            <p:cNvPr id="27670" name="Line 34">
              <a:extLst>
                <a:ext uri="{FF2B5EF4-FFF2-40B4-BE49-F238E27FC236}">
                  <a16:creationId xmlns:a16="http://schemas.microsoft.com/office/drawing/2014/main" id="{F811BEDA-D7ED-41E3-9407-BF957AC97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4" y="3396"/>
              <a:ext cx="2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7F967A0-E36C-475E-9B19-8A0A9B8C8183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29DFA653-05E8-4B48-A158-DE951342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 autoUpdateAnimBg="0"/>
      <p:bldP spid="138243" grpId="0" autoUpdateAnimBg="0"/>
      <p:bldP spid="138254" grpId="0" animBg="1" autoUpdateAnimBg="0"/>
      <p:bldP spid="138255" grpId="0" animBg="1" autoUpdateAnimBg="0"/>
      <p:bldP spid="138256" grpId="0" animBg="1" autoUpdateAnimBg="0"/>
      <p:bldP spid="138257" grpId="0" animBg="1" autoUpdateAnimBg="0"/>
      <p:bldP spid="138258" grpId="0" animBg="1" autoUpdateAnimBg="0"/>
      <p:bldP spid="138259" grpId="0" animBg="1" autoUpdateAnimBg="0"/>
      <p:bldP spid="138260" grpId="0" animBg="1" autoUpdateAnimBg="0"/>
      <p:bldP spid="13826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>
            <a:extLst>
              <a:ext uri="{FF2B5EF4-FFF2-40B4-BE49-F238E27FC236}">
                <a16:creationId xmlns:a16="http://schemas.microsoft.com/office/drawing/2014/main" id="{C54D3880-844B-4170-B8D4-CB5B5062C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56774"/>
            <a:ext cx="8229600" cy="978729"/>
          </a:xfrm>
          <a:solidFill>
            <a:srgbClr val="FFFFC1"/>
          </a:solidFill>
          <a:effectLst>
            <a:prstShdw prst="shdw17" dist="35921" dir="8100000">
              <a:schemeClr val="folHlink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rgbClr val="000066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Energia e Quantidade de </a:t>
            </a:r>
            <a:br>
              <a:rPr lang="pt-BR" altLang="pt-BR" sz="3200" i="1">
                <a:solidFill>
                  <a:srgbClr val="000066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t-BR" altLang="pt-BR" sz="3200" i="1">
                <a:solidFill>
                  <a:srgbClr val="000066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Movimento de um Fóton</a:t>
            </a:r>
          </a:p>
        </p:txBody>
      </p:sp>
      <p:grpSp>
        <p:nvGrpSpPr>
          <p:cNvPr id="144400" name="Group 16">
            <a:extLst>
              <a:ext uri="{FF2B5EF4-FFF2-40B4-BE49-F238E27FC236}">
                <a16:creationId xmlns:a16="http://schemas.microsoft.com/office/drawing/2014/main" id="{71355268-7E23-4D75-8458-43F5D8DB142F}"/>
              </a:ext>
            </a:extLst>
          </p:cNvPr>
          <p:cNvGrpSpPr>
            <a:grpSpLocks/>
          </p:cNvGrpSpPr>
          <p:nvPr/>
        </p:nvGrpSpPr>
        <p:grpSpPr bwMode="auto">
          <a:xfrm>
            <a:off x="2508250" y="1854201"/>
            <a:ext cx="2330450" cy="3490913"/>
            <a:chOff x="348" y="1205"/>
            <a:chExt cx="1468" cy="2199"/>
          </a:xfrm>
        </p:grpSpPr>
        <p:sp>
          <p:nvSpPr>
            <p:cNvPr id="144399" name="Text Box 15">
              <a:extLst>
                <a:ext uri="{FF2B5EF4-FFF2-40B4-BE49-F238E27FC236}">
                  <a16:creationId xmlns:a16="http://schemas.microsoft.com/office/drawing/2014/main" id="{4F825642-3F1B-4F22-A3C2-B0CE85CB9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" y="1205"/>
              <a:ext cx="1468" cy="2055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tint val="45490"/>
                    <a:invGamma/>
                  </a:srgbClr>
                </a:gs>
                <a:gs pos="100000">
                  <a:srgbClr val="FFFFCC"/>
                </a:gs>
              </a:gsLst>
              <a:lin ang="5400000" scaled="1"/>
            </a:gradFill>
            <a:ln w="317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7" dist="52363" dir="9957825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pt-BR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m </a:t>
              </a:r>
              <a:r>
                <a:rPr lang="pt-BR" sz="4000" baseline="18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</a:t>
              </a:r>
              <a:r>
                <a:rPr lang="pt-BR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</a:t>
              </a:r>
              <a:r>
                <a:rPr lang="pt-BR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</a:t>
              </a:r>
              <a:r>
                <a:rPr lang="pt-BR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2</a:t>
              </a:r>
              <a:r>
                <a:rPr lang="pt-BR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= h </a:t>
              </a:r>
              <a:r>
                <a:rPr lang="pt-BR" sz="4000" baseline="18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</a:t>
              </a:r>
              <a:r>
                <a:rPr lang="pt-BR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f</a:t>
              </a:r>
            </a:p>
            <a:p>
              <a:pPr>
                <a:defRPr/>
              </a:pPr>
              <a:r>
                <a:rPr lang="pt-BR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m </a:t>
              </a:r>
              <a:r>
                <a:rPr lang="pt-BR" sz="4000" baseline="18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</a:t>
              </a:r>
              <a:r>
                <a:rPr lang="pt-BR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c </a:t>
              </a:r>
              <a:r>
                <a:rPr lang="pt-BR" sz="4000" baseline="18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</a:t>
              </a:r>
              <a:r>
                <a:rPr lang="pt-BR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c = h </a:t>
              </a:r>
              <a:r>
                <a:rPr lang="pt-BR" sz="4000" baseline="18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</a:t>
              </a:r>
              <a:r>
                <a:rPr lang="pt-BR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f</a:t>
              </a:r>
            </a:p>
            <a:p>
              <a:pPr>
                <a:defRPr/>
              </a:pPr>
              <a:r>
                <a:rPr lang="pt-BR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  p </a:t>
              </a:r>
              <a:r>
                <a:rPr lang="pt-BR" sz="4000" baseline="18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</a:t>
              </a:r>
              <a:r>
                <a:rPr lang="pt-BR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c = h </a:t>
              </a:r>
              <a:r>
                <a:rPr lang="pt-BR" sz="4000" baseline="18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</a:t>
              </a:r>
              <a:r>
                <a:rPr lang="pt-BR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F</a:t>
              </a:r>
            </a:p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44391" name="Text Box 7">
              <a:extLst>
                <a:ext uri="{FF2B5EF4-FFF2-40B4-BE49-F238E27FC236}">
                  <a16:creationId xmlns:a16="http://schemas.microsoft.com/office/drawing/2014/main" id="{487769A7-1FF6-4BE1-A310-E5C9D9EBE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840"/>
              <a:ext cx="1380" cy="491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tint val="45490"/>
                    <a:invGamma/>
                  </a:srgbClr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2363" dir="9957825" algn="ctr" rotWithShape="0">
                      <a:srgbClr val="FFFFCC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pt-BR" sz="36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</a:t>
              </a:r>
              <a:r>
                <a:rPr lang="pt-BR" sz="4000" baseline="-36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= 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    h </a:t>
              </a:r>
              <a:r>
                <a:rPr lang="pt-BR" sz="4000" baseline="18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f</a:t>
              </a:r>
            </a:p>
            <a:p>
              <a:pPr>
                <a:defRPr/>
              </a:pP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                c</a:t>
              </a:r>
            </a:p>
          </p:txBody>
        </p:sp>
        <p:sp>
          <p:nvSpPr>
            <p:cNvPr id="28697" name="Line 8">
              <a:extLst>
                <a:ext uri="{FF2B5EF4-FFF2-40B4-BE49-F238E27FC236}">
                  <a16:creationId xmlns:a16="http://schemas.microsoft.com/office/drawing/2014/main" id="{240AB6AA-7D98-4273-9F95-3B0B76A04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8" y="210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144394" name="Text Box 10">
              <a:extLst>
                <a:ext uri="{FF2B5EF4-FFF2-40B4-BE49-F238E27FC236}">
                  <a16:creationId xmlns:a16="http://schemas.microsoft.com/office/drawing/2014/main" id="{03FCC084-AC00-4535-9CD9-4E5651D36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2292"/>
              <a:ext cx="1344" cy="576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tint val="45490"/>
                    <a:invGamma/>
                  </a:srgbClr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2363" dir="9957825" algn="ctr" rotWithShape="0">
                      <a:srgbClr val="FFFFCC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pt-BR" sz="36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</a:t>
              </a:r>
              <a:r>
                <a:rPr lang="pt-BR" sz="4000" baseline="-36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= 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     h </a:t>
              </a:r>
              <a:r>
                <a:rPr lang="pt-BR" sz="4000" baseline="18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f</a:t>
              </a:r>
            </a:p>
            <a:p>
              <a:pPr>
                <a:defRPr/>
              </a:pP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              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 </a:t>
              </a:r>
              <a:r>
                <a:rPr lang="pt-BR" sz="4000" baseline="18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. </a:t>
              </a:r>
              <a:r>
                <a:rPr lang="pt-BR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</a:t>
              </a:r>
            </a:p>
          </p:txBody>
        </p:sp>
        <p:sp>
          <p:nvSpPr>
            <p:cNvPr id="28699" name="Line 11">
              <a:extLst>
                <a:ext uri="{FF2B5EF4-FFF2-40B4-BE49-F238E27FC236}">
                  <a16:creationId xmlns:a16="http://schemas.microsoft.com/office/drawing/2014/main" id="{35D50AA0-B56D-4679-B7AA-E72AC1467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2589"/>
              <a:ext cx="4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grpSp>
          <p:nvGrpSpPr>
            <p:cNvPr id="28700" name="Group 12">
              <a:extLst>
                <a:ext uri="{FF2B5EF4-FFF2-40B4-BE49-F238E27FC236}">
                  <a16:creationId xmlns:a16="http://schemas.microsoft.com/office/drawing/2014/main" id="{906A27CC-9E93-4ED7-AD4C-6D8550F701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" y="2913"/>
              <a:ext cx="912" cy="491"/>
              <a:chOff x="4500" y="3124"/>
              <a:chExt cx="912" cy="491"/>
            </a:xfrm>
          </p:grpSpPr>
          <p:sp>
            <p:nvSpPr>
              <p:cNvPr id="144397" name="Text Box 13">
                <a:extLst>
                  <a:ext uri="{FF2B5EF4-FFF2-40B4-BE49-F238E27FC236}">
                    <a16:creationId xmlns:a16="http://schemas.microsoft.com/office/drawing/2014/main" id="{DFFC3116-8C04-4664-8F6E-C629AEE476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0" y="3124"/>
                <a:ext cx="912" cy="491"/>
              </a:xfrm>
              <a:prstGeom prst="rect">
                <a:avLst/>
              </a:prstGeom>
              <a:gradFill rotWithShape="0">
                <a:gsLst>
                  <a:gs pos="0">
                    <a:srgbClr val="FFFFCC">
                      <a:gamma/>
                      <a:tint val="45490"/>
                      <a:invGamma/>
                    </a:srgbClr>
                  </a:gs>
                  <a:gs pos="100000">
                    <a:srgbClr val="FFFF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2363" dir="9957825" algn="ctr" rotWithShape="0">
                        <a:srgbClr val="FFFFCC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r>
                  <a:rPr lang="pt-BR" sz="3600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p</a:t>
                </a:r>
                <a:r>
                  <a:rPr lang="pt-BR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  </a:t>
                </a:r>
                <a:r>
                  <a:rPr lang="pt-BR" sz="4000" baseline="-36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= </a:t>
                </a:r>
                <a:r>
                  <a:rPr lang="pt-BR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      h</a:t>
                </a:r>
              </a:p>
              <a:p>
                <a:pPr>
                  <a:defRPr/>
                </a:pPr>
                <a:r>
                  <a:rPr lang="pt-BR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                </a:t>
                </a:r>
                <a:r>
                  <a:rPr lang="pt-BR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sym typeface="Symbol" pitchFamily="18" charset="2"/>
                  </a:rPr>
                  <a:t></a:t>
                </a:r>
              </a:p>
            </p:txBody>
          </p:sp>
          <p:sp>
            <p:nvSpPr>
              <p:cNvPr id="28702" name="Line 14">
                <a:extLst>
                  <a:ext uri="{FF2B5EF4-FFF2-40B4-BE49-F238E27FC236}">
                    <a16:creationId xmlns:a16="http://schemas.microsoft.com/office/drawing/2014/main" id="{67CA039E-E88B-49C4-9C92-E51D805AD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4" y="3396"/>
                <a:ext cx="2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</p:grpSp>
      <p:sp>
        <p:nvSpPr>
          <p:cNvPr id="144401" name="Text Box 17">
            <a:extLst>
              <a:ext uri="{FF2B5EF4-FFF2-40B4-BE49-F238E27FC236}">
                <a16:creationId xmlns:a16="http://schemas.microsoft.com/office/drawing/2014/main" id="{4FF94537-B63F-4698-B514-C9BE7817F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5445126"/>
            <a:ext cx="3554413" cy="708025"/>
          </a:xfrm>
          <a:prstGeom prst="rect">
            <a:avLst/>
          </a:prstGeom>
          <a:solidFill>
            <a:schemeClr val="bg1"/>
          </a:solidFill>
          <a:ln w="63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latin typeface="Arial" panose="020B0604020202020204" pitchFamily="34" charset="0"/>
              </a:rPr>
              <a:t>p = quantidade de movimento</a:t>
            </a:r>
          </a:p>
          <a:p>
            <a:r>
              <a:rPr lang="pt-BR" altLang="pt-BR" sz="2000">
                <a:latin typeface="Arial" panose="020B0604020202020204" pitchFamily="34" charset="0"/>
              </a:rPr>
              <a:t>       ou momento linear.</a:t>
            </a:r>
          </a:p>
        </p:txBody>
      </p:sp>
      <p:sp>
        <p:nvSpPr>
          <p:cNvPr id="144402" name="Oval 18">
            <a:extLst>
              <a:ext uri="{FF2B5EF4-FFF2-40B4-BE49-F238E27FC236}">
                <a16:creationId xmlns:a16="http://schemas.microsoft.com/office/drawing/2014/main" id="{91E63505-C891-4DBB-890C-083328303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1692950"/>
            <a:ext cx="3341687" cy="519351"/>
          </a:xfrm>
          <a:prstGeom prst="ellipse">
            <a:avLst/>
          </a:prstGeom>
          <a:solidFill>
            <a:srgbClr val="003399"/>
          </a:solidFill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IMPORTANTE !</a:t>
            </a:r>
          </a:p>
        </p:txBody>
      </p:sp>
      <p:grpSp>
        <p:nvGrpSpPr>
          <p:cNvPr id="144411" name="Group 27">
            <a:extLst>
              <a:ext uri="{FF2B5EF4-FFF2-40B4-BE49-F238E27FC236}">
                <a16:creationId xmlns:a16="http://schemas.microsoft.com/office/drawing/2014/main" id="{A2A8B352-937E-4EC6-9A22-158172D22757}"/>
              </a:ext>
            </a:extLst>
          </p:cNvPr>
          <p:cNvGrpSpPr>
            <a:grpSpLocks/>
          </p:cNvGrpSpPr>
          <p:nvPr/>
        </p:nvGrpSpPr>
        <p:grpSpPr bwMode="auto">
          <a:xfrm>
            <a:off x="5543551" y="2286000"/>
            <a:ext cx="3736975" cy="2351088"/>
            <a:chOff x="2302" y="1344"/>
            <a:chExt cx="2354" cy="1481"/>
          </a:xfrm>
        </p:grpSpPr>
        <p:sp>
          <p:nvSpPr>
            <p:cNvPr id="28689" name="Line 19">
              <a:extLst>
                <a:ext uri="{FF2B5EF4-FFF2-40B4-BE49-F238E27FC236}">
                  <a16:creationId xmlns:a16="http://schemas.microsoft.com/office/drawing/2014/main" id="{53915B6B-5446-4E58-97A3-8593174EC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392"/>
              <a:ext cx="0" cy="13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8690" name="Line 20">
              <a:extLst>
                <a:ext uri="{FF2B5EF4-FFF2-40B4-BE49-F238E27FC236}">
                  <a16:creationId xmlns:a16="http://schemas.microsoft.com/office/drawing/2014/main" id="{B9740DB4-EB34-48FC-8D9D-344DAA594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736"/>
              <a:ext cx="187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8691" name="Text Box 21">
              <a:extLst>
                <a:ext uri="{FF2B5EF4-FFF2-40B4-BE49-F238E27FC236}">
                  <a16:creationId xmlns:a16="http://schemas.microsoft.com/office/drawing/2014/main" id="{FF215304-AE0C-40AB-884E-3BEA2BD9A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2" y="1344"/>
              <a:ext cx="2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i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144406" name="Text Box 22">
              <a:extLst>
                <a:ext uri="{FF2B5EF4-FFF2-40B4-BE49-F238E27FC236}">
                  <a16:creationId xmlns:a16="http://schemas.microsoft.com/office/drawing/2014/main" id="{A8B07A4B-B6C0-4071-BB93-8E1FDB78C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592"/>
              <a:ext cx="26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 </a:t>
              </a:r>
            </a:p>
          </p:txBody>
        </p:sp>
        <p:sp>
          <p:nvSpPr>
            <p:cNvPr id="28693" name="Arc 23">
              <a:extLst>
                <a:ext uri="{FF2B5EF4-FFF2-40B4-BE49-F238E27FC236}">
                  <a16:creationId xmlns:a16="http://schemas.microsoft.com/office/drawing/2014/main" id="{5E9096D4-8652-409F-A403-F2A0A177E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924"/>
              <a:ext cx="116" cy="233"/>
            </a:xfrm>
            <a:custGeom>
              <a:avLst/>
              <a:gdLst>
                <a:gd name="T0" fmla="*/ 0 w 21600"/>
                <a:gd name="T1" fmla="*/ 0 h 21600"/>
                <a:gd name="T2" fmla="*/ 1200 w 21600"/>
                <a:gd name="T3" fmla="*/ 1104 h 21600"/>
                <a:gd name="T4" fmla="*/ 0 w 21600"/>
                <a:gd name="T5" fmla="*/ 11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99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8694" name="Arc 24">
              <a:extLst>
                <a:ext uri="{FF2B5EF4-FFF2-40B4-BE49-F238E27FC236}">
                  <a16:creationId xmlns:a16="http://schemas.microsoft.com/office/drawing/2014/main" id="{DD909804-C430-4443-934A-EE45861FB81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653" y="1954"/>
              <a:ext cx="1547" cy="233"/>
            </a:xfrm>
            <a:custGeom>
              <a:avLst/>
              <a:gdLst>
                <a:gd name="T0" fmla="*/ 0 w 25357"/>
                <a:gd name="T1" fmla="*/ 16 h 23518"/>
                <a:gd name="T2" fmla="*/ 1542 w 25357"/>
                <a:gd name="T3" fmla="*/ 1165 h 23518"/>
                <a:gd name="T4" fmla="*/ 229 w 25357"/>
                <a:gd name="T5" fmla="*/ 1070 h 235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57" h="23518" fill="none" extrusionOk="0">
                  <a:moveTo>
                    <a:pt x="0" y="329"/>
                  </a:moveTo>
                  <a:cubicBezTo>
                    <a:pt x="1240" y="110"/>
                    <a:pt x="2497" y="-1"/>
                    <a:pt x="3757" y="0"/>
                  </a:cubicBezTo>
                  <a:cubicBezTo>
                    <a:pt x="15686" y="0"/>
                    <a:pt x="25357" y="9670"/>
                    <a:pt x="25357" y="21600"/>
                  </a:cubicBezTo>
                  <a:cubicBezTo>
                    <a:pt x="25357" y="22240"/>
                    <a:pt x="25328" y="22880"/>
                    <a:pt x="25271" y="23517"/>
                  </a:cubicBezTo>
                </a:path>
                <a:path w="25357" h="23518" stroke="0" extrusionOk="0">
                  <a:moveTo>
                    <a:pt x="0" y="329"/>
                  </a:moveTo>
                  <a:cubicBezTo>
                    <a:pt x="1240" y="110"/>
                    <a:pt x="2497" y="-1"/>
                    <a:pt x="3757" y="0"/>
                  </a:cubicBezTo>
                  <a:cubicBezTo>
                    <a:pt x="15686" y="0"/>
                    <a:pt x="25357" y="9670"/>
                    <a:pt x="25357" y="21600"/>
                  </a:cubicBezTo>
                  <a:cubicBezTo>
                    <a:pt x="25357" y="22240"/>
                    <a:pt x="25328" y="22880"/>
                    <a:pt x="25271" y="23517"/>
                  </a:cubicBezTo>
                  <a:lnTo>
                    <a:pt x="3757" y="21600"/>
                  </a:lnTo>
                  <a:lnTo>
                    <a:pt x="0" y="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144409" name="Rectangle 25">
            <a:extLst>
              <a:ext uri="{FF2B5EF4-FFF2-40B4-BE49-F238E27FC236}">
                <a16:creationId xmlns:a16="http://schemas.microsoft.com/office/drawing/2014/main" id="{EFFAC9A9-C09A-43D2-A59E-04CB014B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971800"/>
            <a:ext cx="1530350" cy="579438"/>
          </a:xfrm>
          <a:prstGeom prst="rect">
            <a:avLst/>
          </a:prstGeom>
          <a:gradFill rotWithShape="0">
            <a:gsLst>
              <a:gs pos="0">
                <a:srgbClr val="009999">
                  <a:gamma/>
                  <a:tint val="57647"/>
                  <a:invGamma/>
                </a:srgbClr>
              </a:gs>
              <a:gs pos="50000">
                <a:srgbClr val="009999"/>
              </a:gs>
              <a:gs pos="100000">
                <a:srgbClr val="009999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pt-BR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</a:t>
            </a:r>
            <a:r>
              <a:rPr lang="pt-BR" sz="320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144410" name="Rectangle 26">
            <a:extLst>
              <a:ext uri="{FF2B5EF4-FFF2-40B4-BE49-F238E27FC236}">
                <a16:creationId xmlns:a16="http://schemas.microsoft.com/office/drawing/2014/main" id="{86C10F42-928A-478D-ABF6-8188F41ED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5105400"/>
            <a:ext cx="1530350" cy="579438"/>
          </a:xfrm>
          <a:prstGeom prst="rect">
            <a:avLst/>
          </a:prstGeom>
          <a:gradFill rotWithShape="0">
            <a:gsLst>
              <a:gs pos="0">
                <a:srgbClr val="009999">
                  <a:gamma/>
                  <a:tint val="57647"/>
                  <a:invGamma/>
                </a:srgbClr>
              </a:gs>
              <a:gs pos="50000">
                <a:srgbClr val="009999"/>
              </a:gs>
              <a:gs pos="100000">
                <a:srgbClr val="009999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pt-BR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</a:t>
            </a:r>
            <a:r>
              <a:rPr lang="pt-BR" sz="320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grpSp>
        <p:nvGrpSpPr>
          <p:cNvPr id="144416" name="Group 32">
            <a:extLst>
              <a:ext uri="{FF2B5EF4-FFF2-40B4-BE49-F238E27FC236}">
                <a16:creationId xmlns:a16="http://schemas.microsoft.com/office/drawing/2014/main" id="{A908E7D7-C4DB-402C-B77C-63605AA24F76}"/>
              </a:ext>
            </a:extLst>
          </p:cNvPr>
          <p:cNvGrpSpPr>
            <a:grpSpLocks/>
          </p:cNvGrpSpPr>
          <p:nvPr/>
        </p:nvGrpSpPr>
        <p:grpSpPr bwMode="auto">
          <a:xfrm>
            <a:off x="8585200" y="2686051"/>
            <a:ext cx="1606550" cy="1006475"/>
            <a:chOff x="4448" y="1692"/>
            <a:chExt cx="1012" cy="634"/>
          </a:xfrm>
        </p:grpSpPr>
        <p:sp>
          <p:nvSpPr>
            <p:cNvPr id="144412" name="Rectangle 28">
              <a:extLst>
                <a:ext uri="{FF2B5EF4-FFF2-40B4-BE49-F238E27FC236}">
                  <a16:creationId xmlns:a16="http://schemas.microsoft.com/office/drawing/2014/main" id="{9EDFB0A9-588D-4DB0-8F5A-DC8041BEC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" y="1692"/>
              <a:ext cx="1012" cy="634"/>
            </a:xfrm>
            <a:prstGeom prst="rect">
              <a:avLst/>
            </a:prstGeom>
            <a:gradFill rotWithShape="0">
              <a:gsLst>
                <a:gs pos="0">
                  <a:srgbClr val="33CCCC"/>
                </a:gs>
                <a:gs pos="50000">
                  <a:srgbClr val="33CCCC">
                    <a:gamma/>
                    <a:tint val="30196"/>
                    <a:invGamma/>
                  </a:srgbClr>
                </a:gs>
                <a:gs pos="100000">
                  <a:srgbClr val="33CC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baseline="-25000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  </a:t>
              </a:r>
              <a:r>
                <a:rPr lang="pt-BR" sz="4000" baseline="-25000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</a:t>
              </a:r>
              <a:r>
                <a:rPr lang="pt-BR" sz="3200" dirty="0">
                  <a:solidFill>
                    <a:srgbClr val="009999"/>
                  </a:solidFill>
                  <a:latin typeface="Arial" pitchFamily="34" charset="0"/>
                </a:rPr>
                <a:t>     </a:t>
              </a:r>
              <a:r>
                <a:rPr lang="pt-BR" sz="2800" i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  <a:p>
              <a:pPr>
                <a:defRPr/>
              </a:pPr>
              <a:r>
                <a:rPr lang="pt-BR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                 </a:t>
              </a:r>
              <a:r>
                <a:rPr lang="pt-BR" sz="2800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</a:t>
              </a:r>
            </a:p>
          </p:txBody>
        </p:sp>
        <p:sp>
          <p:nvSpPr>
            <p:cNvPr id="28688" name="Line 30">
              <a:extLst>
                <a:ext uri="{FF2B5EF4-FFF2-40B4-BE49-F238E27FC236}">
                  <a16:creationId xmlns:a16="http://schemas.microsoft.com/office/drawing/2014/main" id="{47B7B19C-3F1A-4913-9A31-342C62436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2" y="2028"/>
              <a:ext cx="288" cy="0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  <a:effectLst>
              <a:prstShdw prst="shdw17" dist="17961" dir="2700000">
                <a:srgbClr val="005C5C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4417" name="Group 33">
            <a:extLst>
              <a:ext uri="{FF2B5EF4-FFF2-40B4-BE49-F238E27FC236}">
                <a16:creationId xmlns:a16="http://schemas.microsoft.com/office/drawing/2014/main" id="{62420551-707F-4AE9-8D95-6856CD3E91C7}"/>
              </a:ext>
            </a:extLst>
          </p:cNvPr>
          <p:cNvGrpSpPr>
            <a:grpSpLocks/>
          </p:cNvGrpSpPr>
          <p:nvPr/>
        </p:nvGrpSpPr>
        <p:grpSpPr bwMode="auto">
          <a:xfrm>
            <a:off x="8648700" y="4937126"/>
            <a:ext cx="1606550" cy="1006475"/>
            <a:chOff x="4488" y="3110"/>
            <a:chExt cx="1012" cy="634"/>
          </a:xfrm>
        </p:grpSpPr>
        <p:sp>
          <p:nvSpPr>
            <p:cNvPr id="144413" name="Rectangle 29">
              <a:extLst>
                <a:ext uri="{FF2B5EF4-FFF2-40B4-BE49-F238E27FC236}">
                  <a16:creationId xmlns:a16="http://schemas.microsoft.com/office/drawing/2014/main" id="{798BC16E-0527-421B-B43F-C942ECCBE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3110"/>
              <a:ext cx="1012" cy="634"/>
            </a:xfrm>
            <a:prstGeom prst="rect">
              <a:avLst/>
            </a:prstGeom>
            <a:gradFill rotWithShape="0">
              <a:gsLst>
                <a:gs pos="0">
                  <a:srgbClr val="33CCCC"/>
                </a:gs>
                <a:gs pos="50000">
                  <a:srgbClr val="33CCCC">
                    <a:gamma/>
                    <a:tint val="30196"/>
                    <a:invGamma/>
                  </a:srgbClr>
                </a:gs>
                <a:gs pos="100000">
                  <a:srgbClr val="33CC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600" baseline="-25000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  </a:t>
              </a:r>
              <a:r>
                <a:rPr lang="pt-BR" sz="4000" baseline="-25000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</a:t>
              </a:r>
              <a:r>
                <a:rPr lang="pt-BR" sz="3200" dirty="0">
                  <a:solidFill>
                    <a:srgbClr val="009999"/>
                  </a:solidFill>
                  <a:latin typeface="Arial" pitchFamily="34" charset="0"/>
                </a:rPr>
                <a:t>     </a:t>
              </a:r>
              <a:r>
                <a:rPr lang="pt-BR" sz="2800" i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  <a:p>
              <a:pPr>
                <a:defRPr/>
              </a:pPr>
              <a:r>
                <a:rPr lang="pt-BR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                 </a:t>
              </a:r>
              <a:r>
                <a:rPr lang="pt-BR" sz="2800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sym typeface="Symbol" pitchFamily="18" charset="2"/>
                </a:rPr>
                <a:t></a:t>
              </a:r>
            </a:p>
          </p:txBody>
        </p:sp>
        <p:sp>
          <p:nvSpPr>
            <p:cNvPr id="28686" name="Line 31">
              <a:extLst>
                <a:ext uri="{FF2B5EF4-FFF2-40B4-BE49-F238E27FC236}">
                  <a16:creationId xmlns:a16="http://schemas.microsoft.com/office/drawing/2014/main" id="{02A0B978-5655-4C1E-BDC0-79C731C4E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3456"/>
              <a:ext cx="288" cy="0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  <a:effectLst>
              <a:prstShdw prst="shdw17" dist="17961" dir="2700000">
                <a:srgbClr val="005C5C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D030A13-A252-4245-98C4-D24729A1CAB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B7051A0E-F4FB-44FC-A7E2-6D2067292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4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4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nimBg="1" autoUpdateAnimBg="0"/>
      <p:bldP spid="144401" grpId="0" animBg="1" autoUpdateAnimBg="0"/>
      <p:bldP spid="144402" grpId="0" animBg="1" autoUpdateAnimBg="0"/>
      <p:bldP spid="144409" grpId="0" animBg="1" autoUpdateAnimBg="0"/>
      <p:bldP spid="14441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292507A9-6C0D-4642-B6D6-9F892C7AA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77579"/>
            <a:ext cx="8229600" cy="535531"/>
          </a:xfrm>
          <a:solidFill>
            <a:srgbClr val="FFFFC1"/>
          </a:solidFill>
          <a:effectLst>
            <a:prstShdw prst="shdw17" dist="35921" dir="8100000">
              <a:schemeClr val="folHlink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rgbClr val="000066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NATUREZA DUAL DA LUZ</a:t>
            </a:r>
          </a:p>
        </p:txBody>
      </p:sp>
      <p:sp>
        <p:nvSpPr>
          <p:cNvPr id="145433" name="Rectangle 25">
            <a:extLst>
              <a:ext uri="{FF2B5EF4-FFF2-40B4-BE49-F238E27FC236}">
                <a16:creationId xmlns:a16="http://schemas.microsoft.com/office/drawing/2014/main" id="{0CF852F1-7B09-4DDB-B5A6-A8AA111D5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1456809"/>
            <a:ext cx="5905500" cy="369332"/>
          </a:xfrm>
          <a:prstGeom prst="rect">
            <a:avLst/>
          </a:prstGeom>
          <a:solidFill>
            <a:srgbClr val="FFFFC1"/>
          </a:solidFill>
          <a:ln>
            <a:noFill/>
          </a:ln>
          <a:effectLst>
            <a:prstShdw prst="shdw17" dist="17961" dir="13500000">
              <a:srgbClr val="999974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i="1" u="sng"/>
              <a:t> DUALIDADE DE ONDA - PARTÍCULA </a:t>
            </a:r>
          </a:p>
        </p:txBody>
      </p:sp>
      <p:sp>
        <p:nvSpPr>
          <p:cNvPr id="145434" name="Rectangle 26">
            <a:extLst>
              <a:ext uri="{FF2B5EF4-FFF2-40B4-BE49-F238E27FC236}">
                <a16:creationId xmlns:a16="http://schemas.microsoft.com/office/drawing/2014/main" id="{28B2874A-8D95-43FF-A3D8-E5890CB61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457997"/>
            <a:ext cx="8553450" cy="92333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9"/>
              </a:gs>
              <a:gs pos="100000">
                <a:srgbClr val="FFFFCC"/>
              </a:gs>
            </a:gsLst>
            <a:lin ang="2700000" scaled="1"/>
          </a:gradFill>
          <a:ln>
            <a:noFill/>
          </a:ln>
          <a:effectLst>
            <a:prstShdw prst="shdw17" dist="52363" dir="9957825">
              <a:srgbClr val="99997A"/>
            </a:prst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folHlink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latin typeface="Arial" panose="020B0604020202020204" pitchFamily="34" charset="0"/>
              </a:rPr>
              <a:t>	Em determinados fenômenos a luz se compara como se tivesse </a:t>
            </a:r>
            <a:r>
              <a:rPr lang="pt-BR" altLang="pt-BR" i="1">
                <a:latin typeface="Arial" panose="020B0604020202020204" pitchFamily="34" charset="0"/>
              </a:rPr>
              <a:t>natureza ondulatória</a:t>
            </a:r>
            <a:r>
              <a:rPr lang="pt-BR" altLang="pt-BR">
                <a:latin typeface="Arial" panose="020B0604020202020204" pitchFamily="34" charset="0"/>
              </a:rPr>
              <a:t> e em outros, </a:t>
            </a:r>
            <a:r>
              <a:rPr lang="pt-BR" altLang="pt-BR" i="1">
                <a:latin typeface="Arial" panose="020B0604020202020204" pitchFamily="34" charset="0"/>
              </a:rPr>
              <a:t>natureza de partícula</a:t>
            </a:r>
            <a:r>
              <a:rPr lang="pt-BR" altLang="pt-BR">
                <a:latin typeface="Arial" panose="020B0604020202020204" pitchFamily="34" charset="0"/>
              </a:rPr>
              <a:t> e daí incidir na superfície de um metal, provocando a emissão de fotoelétrons.</a:t>
            </a:r>
          </a:p>
        </p:txBody>
      </p:sp>
      <p:sp>
        <p:nvSpPr>
          <p:cNvPr id="145435" name="Rectangle 27">
            <a:extLst>
              <a:ext uri="{FF2B5EF4-FFF2-40B4-BE49-F238E27FC236}">
                <a16:creationId xmlns:a16="http://schemas.microsoft.com/office/drawing/2014/main" id="{99852245-9BA8-4D5C-BBDB-EA7E7DDD0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62910"/>
            <a:ext cx="8553450" cy="646331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9"/>
              </a:gs>
              <a:gs pos="100000">
                <a:srgbClr val="FFFFCC"/>
              </a:gs>
            </a:gsLst>
            <a:lin ang="2700000" scaled="1"/>
          </a:gradFill>
          <a:ln>
            <a:noFill/>
          </a:ln>
          <a:effectLst>
            <a:prstShdw prst="shdw17" dist="52363" dir="9957825">
              <a:srgbClr val="99997A"/>
            </a:prst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folHlink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>
                <a:latin typeface="Arial" panose="020B0604020202020204" pitchFamily="34" charset="0"/>
              </a:rPr>
              <a:t>	Modernamente as teorias físicas propõem para a luz tanto </a:t>
            </a:r>
            <a:r>
              <a:rPr lang="pt-BR" altLang="pt-BR" i="1">
                <a:latin typeface="Arial" panose="020B0604020202020204" pitchFamily="34" charset="0"/>
              </a:rPr>
              <a:t>natureza ondulatória (onda eletromagnética) </a:t>
            </a:r>
            <a:r>
              <a:rPr lang="pt-BR" altLang="pt-BR">
                <a:latin typeface="Arial" panose="020B0604020202020204" pitchFamily="34" charset="0"/>
              </a:rPr>
              <a:t>quanto a </a:t>
            </a:r>
            <a:r>
              <a:rPr lang="pt-BR" altLang="pt-BR" i="1">
                <a:latin typeface="Arial" panose="020B0604020202020204" pitchFamily="34" charset="0"/>
              </a:rPr>
              <a:t>natureza corpuscular (fóton)</a:t>
            </a:r>
            <a:r>
              <a:rPr lang="pt-BR" altLang="pt-BR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9702" name="Espaço Reservado para Conteúdo 1">
            <a:extLst>
              <a:ext uri="{FF2B5EF4-FFF2-40B4-BE49-F238E27FC236}">
                <a16:creationId xmlns:a16="http://schemas.microsoft.com/office/drawing/2014/main" id="{DC43F867-8C0D-4E8A-BC9A-E62D35A38D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9703" name="Espaço Reservado para Conteúdo 2">
            <a:extLst>
              <a:ext uri="{FF2B5EF4-FFF2-40B4-BE49-F238E27FC236}">
                <a16:creationId xmlns:a16="http://schemas.microsoft.com/office/drawing/2014/main" id="{47E0C1CB-6BE1-4061-95F1-1C690EB032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3CD46F-BEFC-4500-9265-C5298B4C678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E880BEE-81EC-4D83-A7B1-4DB53ABE4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 autoUpdateAnimBg="0"/>
      <p:bldP spid="145433" grpId="0" animBg="1" autoUpdateAnimBg="0"/>
      <p:bldP spid="145434" grpId="0" animBg="1" autoUpdateAnimBg="0"/>
      <p:bldP spid="14543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odbohr">
            <a:extLst>
              <a:ext uri="{FF2B5EF4-FFF2-40B4-BE49-F238E27FC236}">
                <a16:creationId xmlns:a16="http://schemas.microsoft.com/office/drawing/2014/main" id="{09585645-EA87-4E16-BBA5-5891B01A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74" y="0"/>
            <a:ext cx="8547652" cy="641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633157C-BF35-42DB-8932-0FE6B11BA2A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33963B-3607-4BA8-B3F0-E7986575D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1E6BF413-793B-4A64-9196-99E9CE592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77579"/>
            <a:ext cx="8229600" cy="535531"/>
          </a:xfrm>
          <a:gradFill rotWithShape="0">
            <a:gsLst>
              <a:gs pos="0">
                <a:srgbClr val="FFFFC1"/>
              </a:gs>
              <a:gs pos="50000">
                <a:srgbClr val="FFFFF2"/>
              </a:gs>
              <a:gs pos="100000">
                <a:srgbClr val="FFFFC1"/>
              </a:gs>
            </a:gsLst>
            <a:lin ang="5400000" scaled="1"/>
          </a:gradFill>
          <a:effectLst>
            <a:prstShdw prst="shdw17" dist="35921" dir="8100000">
              <a:schemeClr val="folHlink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rgbClr val="000066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</a:t>
            </a:r>
            <a:r>
              <a:rPr lang="pt-BR" altLang="pt-BR" sz="2400" i="1">
                <a:solidFill>
                  <a:srgbClr val="000066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ODELO  ATÔMICO de BOHR</a:t>
            </a:r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133F3CFA-4CAC-44EA-83D8-207350283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207310"/>
            <a:ext cx="7715250" cy="646331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9"/>
              </a:gs>
              <a:gs pos="100000">
                <a:srgbClr val="FFFFCC"/>
              </a:gs>
            </a:gsLst>
            <a:lin ang="2700000" scaled="1"/>
          </a:gradFill>
          <a:ln>
            <a:noFill/>
          </a:ln>
          <a:effectLst>
            <a:prstShdw prst="shdw17" dist="28398" dir="9206097">
              <a:srgbClr val="99997A"/>
            </a:prst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folHlink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>
                <a:latin typeface="Arial" panose="020B0604020202020204" pitchFamily="34" charset="0"/>
              </a:rPr>
              <a:t>	Os elétrons descrevem ao redor do núcleo </a:t>
            </a:r>
            <a:r>
              <a:rPr lang="pt-BR" altLang="pt-BR" i="1" u="sng">
                <a:latin typeface="Arial" panose="020B0604020202020204" pitchFamily="34" charset="0"/>
              </a:rPr>
              <a:t>órbitas circulares</a:t>
            </a:r>
            <a:r>
              <a:rPr lang="pt-BR" altLang="pt-BR">
                <a:latin typeface="Arial" panose="020B0604020202020204" pitchFamily="34" charset="0"/>
              </a:rPr>
              <a:t> com energia fixa, são as chamadas </a:t>
            </a:r>
            <a:r>
              <a:rPr lang="pt-BR" altLang="pt-BR" i="1">
                <a:latin typeface="Arial" panose="020B0604020202020204" pitchFamily="34" charset="0"/>
              </a:rPr>
              <a:t>órbitas estacionárias</a:t>
            </a:r>
            <a:r>
              <a:rPr lang="pt-BR" altLang="pt-BR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6438" name="Rectangle 6">
            <a:extLst>
              <a:ext uri="{FF2B5EF4-FFF2-40B4-BE49-F238E27FC236}">
                <a16:creationId xmlns:a16="http://schemas.microsoft.com/office/drawing/2014/main" id="{1A076BF9-7616-47AB-8FDD-32D620347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755509"/>
            <a:ext cx="7620000" cy="369332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9"/>
              </a:gs>
              <a:gs pos="100000">
                <a:srgbClr val="FFFFCC"/>
              </a:gs>
            </a:gsLst>
            <a:lin ang="2700000" scaled="1"/>
          </a:gradFill>
          <a:ln>
            <a:noFill/>
          </a:ln>
          <a:effectLst>
            <a:prstShdw prst="shdw17" dist="28398" dir="9206097">
              <a:srgbClr val="99997A"/>
            </a:prst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folHlink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>
                <a:latin typeface="Arial" panose="020B0604020202020204" pitchFamily="34" charset="0"/>
              </a:rPr>
              <a:t>	Nas órbitas estacionárias os elétrons não emitem energia.</a:t>
            </a:r>
          </a:p>
        </p:txBody>
      </p:sp>
      <p:sp>
        <p:nvSpPr>
          <p:cNvPr id="146439" name="Rectangle 7">
            <a:extLst>
              <a:ext uri="{FF2B5EF4-FFF2-40B4-BE49-F238E27FC236}">
                <a16:creationId xmlns:a16="http://schemas.microsoft.com/office/drawing/2014/main" id="{A9C450E9-127C-4ECF-9232-92C27F828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888210"/>
            <a:ext cx="7620000" cy="92333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9"/>
              </a:gs>
              <a:gs pos="100000">
                <a:srgbClr val="FFFFCC"/>
              </a:gs>
            </a:gsLst>
            <a:lin ang="2700000" scaled="1"/>
          </a:gradFill>
          <a:ln>
            <a:noFill/>
          </a:ln>
          <a:effectLst>
            <a:prstShdw prst="shdw17" dist="28398" dir="9206097">
              <a:srgbClr val="99997A"/>
            </a:prst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folHlink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>
                <a:latin typeface="Arial" panose="020B0604020202020204" pitchFamily="34" charset="0"/>
              </a:rPr>
              <a:t>	Quando um elétron </a:t>
            </a:r>
            <a:r>
              <a:rPr lang="pt-BR" altLang="pt-BR" i="1" u="sng">
                <a:latin typeface="Arial" panose="020B0604020202020204" pitchFamily="34" charset="0"/>
              </a:rPr>
              <a:t>recebe</a:t>
            </a:r>
            <a:r>
              <a:rPr lang="pt-BR" altLang="pt-BR">
                <a:latin typeface="Arial" panose="020B0604020202020204" pitchFamily="34" charset="0"/>
              </a:rPr>
              <a:t> energia ele muda de órbita, </a:t>
            </a:r>
            <a:r>
              <a:rPr lang="pt-BR" altLang="pt-BR" i="1">
                <a:latin typeface="Arial" panose="020B0604020202020204" pitchFamily="34" charset="0"/>
              </a:rPr>
              <a:t>afastando-se do núcleo</a:t>
            </a:r>
            <a:r>
              <a:rPr lang="pt-BR" altLang="pt-BR">
                <a:latin typeface="Arial" panose="020B0604020202020204" pitchFamily="34" charset="0"/>
              </a:rPr>
              <a:t>. Na volta à órbita original, essa energia é devolvida ao meio.</a:t>
            </a:r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9597AC8B-3DBC-4ED3-AACA-5F4EDFA7B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4" y="2001838"/>
            <a:ext cx="619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5400">
                <a:latin typeface="Lucida Sans" panose="020B0602030504020204" pitchFamily="34" charset="0"/>
              </a:rPr>
              <a:t>1</a:t>
            </a:r>
          </a:p>
        </p:txBody>
      </p:sp>
      <p:sp>
        <p:nvSpPr>
          <p:cNvPr id="146441" name="Text Box 9">
            <a:extLst>
              <a:ext uri="{FF2B5EF4-FFF2-40B4-BE49-F238E27FC236}">
                <a16:creationId xmlns:a16="http://schemas.microsoft.com/office/drawing/2014/main" id="{AFEF3F80-56EA-4CCF-99ED-F8AA4498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3525838"/>
            <a:ext cx="619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5400">
                <a:latin typeface="Lucida Sans" panose="020B0602030504020204" pitchFamily="34" charset="0"/>
              </a:rPr>
              <a:t>2</a:t>
            </a:r>
          </a:p>
        </p:txBody>
      </p:sp>
      <p:sp>
        <p:nvSpPr>
          <p:cNvPr id="146442" name="Text Box 10">
            <a:extLst>
              <a:ext uri="{FF2B5EF4-FFF2-40B4-BE49-F238E27FC236}">
                <a16:creationId xmlns:a16="http://schemas.microsoft.com/office/drawing/2014/main" id="{475A8FE2-5913-4582-9CA4-028D3C7FE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4937126"/>
            <a:ext cx="666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6000">
                <a:latin typeface="Lucida Sans" panose="020B0602030504020204" pitchFamily="34" charset="0"/>
              </a:rPr>
              <a:t>3</a:t>
            </a:r>
          </a:p>
        </p:txBody>
      </p:sp>
      <p:sp>
        <p:nvSpPr>
          <p:cNvPr id="31753" name="Espaço Reservado para Conteúdo 1">
            <a:extLst>
              <a:ext uri="{FF2B5EF4-FFF2-40B4-BE49-F238E27FC236}">
                <a16:creationId xmlns:a16="http://schemas.microsoft.com/office/drawing/2014/main" id="{B16BB11A-31DD-4777-8B2D-27C4A02A82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1754" name="Espaço Reservado para Conteúdo 2">
            <a:extLst>
              <a:ext uri="{FF2B5EF4-FFF2-40B4-BE49-F238E27FC236}">
                <a16:creationId xmlns:a16="http://schemas.microsoft.com/office/drawing/2014/main" id="{081A0B53-0A53-4581-8C5E-34E9A327A9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EEB54A8-E03F-4475-B81E-A4D2482C1F91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77846A5-9822-4041-A58D-D44E98935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 autoUpdateAnimBg="0"/>
      <p:bldP spid="146437" grpId="0" animBg="1" autoUpdateAnimBg="0"/>
      <p:bldP spid="146438" grpId="0" animBg="1" autoUpdateAnimBg="0"/>
      <p:bldP spid="146439" grpId="0" animBg="1" autoUpdateAnimBg="0"/>
      <p:bldP spid="146440" grpId="0" autoUpdateAnimBg="0"/>
      <p:bldP spid="146441" grpId="0" autoUpdateAnimBg="0"/>
      <p:bldP spid="1464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6990B401-DB7A-41B2-A954-9C943ED2B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33772"/>
            <a:ext cx="8229600" cy="424732"/>
          </a:xfrm>
          <a:solidFill>
            <a:srgbClr val="FFFFC1"/>
          </a:solidFill>
          <a:effectLst>
            <a:prstShdw prst="shdw17" dist="17961" dir="13500000">
              <a:srgbClr val="999974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pt-BR" altLang="pt-BR" sz="2400" i="1" u="sng">
                <a:solidFill>
                  <a:srgbClr val="000066"/>
                </a:solidFill>
                <a:latin typeface="Comic Sans MS" panose="030F0702030302020204" pitchFamily="66" charset="0"/>
              </a:rPr>
              <a:t>ÁTOMO DE HIDROGÊNIO</a:t>
            </a:r>
          </a:p>
        </p:txBody>
      </p:sp>
      <p:sp>
        <p:nvSpPr>
          <p:cNvPr id="148483" name="Arc 3">
            <a:extLst>
              <a:ext uri="{FF2B5EF4-FFF2-40B4-BE49-F238E27FC236}">
                <a16:creationId xmlns:a16="http://schemas.microsoft.com/office/drawing/2014/main" id="{FD9B1604-CCC4-40DA-9D05-25BE2DA08E10}"/>
              </a:ext>
            </a:extLst>
          </p:cNvPr>
          <p:cNvSpPr>
            <a:spLocks/>
          </p:cNvSpPr>
          <p:nvPr/>
        </p:nvSpPr>
        <p:spPr bwMode="auto">
          <a:xfrm>
            <a:off x="3440114" y="1986244"/>
            <a:ext cx="5483225" cy="369332"/>
          </a:xfrm>
          <a:custGeom>
            <a:avLst/>
            <a:gdLst>
              <a:gd name="T0" fmla="*/ 0 w 31355"/>
              <a:gd name="T1" fmla="*/ 553478 h 21600"/>
              <a:gd name="T2" fmla="*/ 5483225 w 31355"/>
              <a:gd name="T3" fmla="*/ 641362 h 21600"/>
              <a:gd name="T4" fmla="*/ 2659334 w 31355"/>
              <a:gd name="T5" fmla="*/ 19097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355" h="21600" fill="none" extrusionOk="0">
                <a:moveTo>
                  <a:pt x="0" y="6260"/>
                </a:moveTo>
                <a:cubicBezTo>
                  <a:pt x="4045" y="2249"/>
                  <a:pt x="9510" y="-1"/>
                  <a:pt x="15207" y="0"/>
                </a:cubicBezTo>
                <a:cubicBezTo>
                  <a:pt x="21378" y="0"/>
                  <a:pt x="27255" y="2640"/>
                  <a:pt x="31354" y="7254"/>
                </a:cubicBezTo>
              </a:path>
              <a:path w="31355" h="21600" stroke="0" extrusionOk="0">
                <a:moveTo>
                  <a:pt x="0" y="6260"/>
                </a:moveTo>
                <a:cubicBezTo>
                  <a:pt x="4045" y="2249"/>
                  <a:pt x="9510" y="-1"/>
                  <a:pt x="15207" y="0"/>
                </a:cubicBezTo>
                <a:cubicBezTo>
                  <a:pt x="21378" y="0"/>
                  <a:pt x="27255" y="2640"/>
                  <a:pt x="31354" y="7254"/>
                </a:cubicBezTo>
                <a:lnTo>
                  <a:pt x="15207" y="21600"/>
                </a:lnTo>
                <a:lnTo>
                  <a:pt x="0" y="6260"/>
                </a:lnTo>
                <a:close/>
              </a:path>
            </a:pathLst>
          </a:custGeom>
          <a:noFill/>
          <a:ln w="57150">
            <a:solidFill>
              <a:srgbClr val="3366CC"/>
            </a:solidFill>
            <a:round/>
            <a:headEnd/>
            <a:tailEnd/>
          </a:ln>
          <a:effectLst>
            <a:prstShdw prst="shdw17" dist="17961" dir="2700000">
              <a:srgbClr val="1F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48484" name="Arc 4">
            <a:extLst>
              <a:ext uri="{FF2B5EF4-FFF2-40B4-BE49-F238E27FC236}">
                <a16:creationId xmlns:a16="http://schemas.microsoft.com/office/drawing/2014/main" id="{5E401039-7603-48BC-85E0-F09D44569A24}"/>
              </a:ext>
            </a:extLst>
          </p:cNvPr>
          <p:cNvSpPr>
            <a:spLocks/>
          </p:cNvSpPr>
          <p:nvPr/>
        </p:nvSpPr>
        <p:spPr bwMode="auto">
          <a:xfrm>
            <a:off x="3811589" y="2919694"/>
            <a:ext cx="4708525" cy="369332"/>
          </a:xfrm>
          <a:custGeom>
            <a:avLst/>
            <a:gdLst>
              <a:gd name="T0" fmla="*/ 0 w 28889"/>
              <a:gd name="T1" fmla="*/ 415978 h 21600"/>
              <a:gd name="T2" fmla="*/ 4708525 w 28889"/>
              <a:gd name="T3" fmla="*/ 499850 h 21600"/>
              <a:gd name="T4" fmla="*/ 2262093 w 28889"/>
              <a:gd name="T5" fmla="*/ 17795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89" h="21600" fill="none" extrusionOk="0">
                <a:moveTo>
                  <a:pt x="0" y="5049"/>
                </a:moveTo>
                <a:cubicBezTo>
                  <a:pt x="3889" y="1787"/>
                  <a:pt x="8803" y="-1"/>
                  <a:pt x="13879" y="0"/>
                </a:cubicBezTo>
                <a:cubicBezTo>
                  <a:pt x="19479" y="0"/>
                  <a:pt x="24861" y="2175"/>
                  <a:pt x="28888" y="6067"/>
                </a:cubicBezTo>
              </a:path>
              <a:path w="28889" h="21600" stroke="0" extrusionOk="0">
                <a:moveTo>
                  <a:pt x="0" y="5049"/>
                </a:moveTo>
                <a:cubicBezTo>
                  <a:pt x="3889" y="1787"/>
                  <a:pt x="8803" y="-1"/>
                  <a:pt x="13879" y="0"/>
                </a:cubicBezTo>
                <a:cubicBezTo>
                  <a:pt x="19479" y="0"/>
                  <a:pt x="24861" y="2175"/>
                  <a:pt x="28888" y="6067"/>
                </a:cubicBezTo>
                <a:lnTo>
                  <a:pt x="13879" y="21600"/>
                </a:lnTo>
                <a:lnTo>
                  <a:pt x="0" y="5049"/>
                </a:lnTo>
                <a:close/>
              </a:path>
            </a:pathLst>
          </a:custGeom>
          <a:noFill/>
          <a:ln w="57150">
            <a:solidFill>
              <a:srgbClr val="009999"/>
            </a:solidFill>
            <a:round/>
            <a:headEnd/>
            <a:tailEnd/>
          </a:ln>
          <a:effectLst>
            <a:prstShdw prst="shdw17" dist="17961" dir="2700000">
              <a:srgbClr val="00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48485" name="Arc 5">
            <a:extLst>
              <a:ext uri="{FF2B5EF4-FFF2-40B4-BE49-F238E27FC236}">
                <a16:creationId xmlns:a16="http://schemas.microsoft.com/office/drawing/2014/main" id="{2055C428-5966-4CE3-8D52-62A56BA71350}"/>
              </a:ext>
            </a:extLst>
          </p:cNvPr>
          <p:cNvSpPr>
            <a:spLocks/>
          </p:cNvSpPr>
          <p:nvPr/>
        </p:nvSpPr>
        <p:spPr bwMode="auto">
          <a:xfrm>
            <a:off x="4256089" y="3788057"/>
            <a:ext cx="3946525" cy="369332"/>
          </a:xfrm>
          <a:custGeom>
            <a:avLst/>
            <a:gdLst>
              <a:gd name="T0" fmla="*/ 0 w 28000"/>
              <a:gd name="T1" fmla="*/ 305165 h 21600"/>
              <a:gd name="T2" fmla="*/ 3946525 w 28000"/>
              <a:gd name="T3" fmla="*/ 437415 h 21600"/>
              <a:gd name="T4" fmla="*/ 1820053 w 28000"/>
              <a:gd name="T5" fmla="*/ 15382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000" h="21600" fill="none" extrusionOk="0">
                <a:moveTo>
                  <a:pt x="-1" y="4284"/>
                </a:moveTo>
                <a:cubicBezTo>
                  <a:pt x="3730" y="1502"/>
                  <a:pt x="8259" y="-1"/>
                  <a:pt x="12913" y="0"/>
                </a:cubicBezTo>
                <a:cubicBezTo>
                  <a:pt x="18550" y="0"/>
                  <a:pt x="23965" y="2204"/>
                  <a:pt x="27999" y="6142"/>
                </a:cubicBezTo>
              </a:path>
              <a:path w="28000" h="21600" stroke="0" extrusionOk="0">
                <a:moveTo>
                  <a:pt x="-1" y="4284"/>
                </a:moveTo>
                <a:cubicBezTo>
                  <a:pt x="3730" y="1502"/>
                  <a:pt x="8259" y="-1"/>
                  <a:pt x="12913" y="0"/>
                </a:cubicBezTo>
                <a:cubicBezTo>
                  <a:pt x="18550" y="0"/>
                  <a:pt x="23965" y="2204"/>
                  <a:pt x="27999" y="6142"/>
                </a:cubicBezTo>
                <a:lnTo>
                  <a:pt x="12913" y="21600"/>
                </a:lnTo>
                <a:lnTo>
                  <a:pt x="-1" y="4284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48486" name="Arc 6">
            <a:extLst>
              <a:ext uri="{FF2B5EF4-FFF2-40B4-BE49-F238E27FC236}">
                <a16:creationId xmlns:a16="http://schemas.microsoft.com/office/drawing/2014/main" id="{01E20AF6-3E54-473C-B6E9-21056138CBFC}"/>
              </a:ext>
            </a:extLst>
          </p:cNvPr>
          <p:cNvSpPr>
            <a:spLocks/>
          </p:cNvSpPr>
          <p:nvPr/>
        </p:nvSpPr>
        <p:spPr bwMode="auto">
          <a:xfrm>
            <a:off x="4594226" y="4591332"/>
            <a:ext cx="3084513" cy="369332"/>
          </a:xfrm>
          <a:custGeom>
            <a:avLst/>
            <a:gdLst>
              <a:gd name="T0" fmla="*/ 0 w 27512"/>
              <a:gd name="T1" fmla="*/ 264455 h 21600"/>
              <a:gd name="T2" fmla="*/ 3084513 w 27512"/>
              <a:gd name="T3" fmla="*/ 296867 h 21600"/>
              <a:gd name="T4" fmla="*/ 1503465 w 27512"/>
              <a:gd name="T5" fmla="*/ 12239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512" h="21600" fill="none" extrusionOk="0">
                <a:moveTo>
                  <a:pt x="-1" y="4666"/>
                </a:moveTo>
                <a:cubicBezTo>
                  <a:pt x="3816" y="1644"/>
                  <a:pt x="8541" y="-1"/>
                  <a:pt x="13410" y="0"/>
                </a:cubicBezTo>
                <a:cubicBezTo>
                  <a:pt x="18586" y="0"/>
                  <a:pt x="23591" y="1859"/>
                  <a:pt x="27512" y="5238"/>
                </a:cubicBezTo>
              </a:path>
              <a:path w="27512" h="21600" stroke="0" extrusionOk="0">
                <a:moveTo>
                  <a:pt x="-1" y="4666"/>
                </a:moveTo>
                <a:cubicBezTo>
                  <a:pt x="3816" y="1644"/>
                  <a:pt x="8541" y="-1"/>
                  <a:pt x="13410" y="0"/>
                </a:cubicBezTo>
                <a:cubicBezTo>
                  <a:pt x="18586" y="0"/>
                  <a:pt x="23591" y="1859"/>
                  <a:pt x="27512" y="5238"/>
                </a:cubicBezTo>
                <a:lnTo>
                  <a:pt x="13410" y="21600"/>
                </a:lnTo>
                <a:lnTo>
                  <a:pt x="-1" y="4666"/>
                </a:lnTo>
                <a:close/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48487" name="Text Box 7">
            <a:extLst>
              <a:ext uri="{FF2B5EF4-FFF2-40B4-BE49-F238E27FC236}">
                <a16:creationId xmlns:a16="http://schemas.microsoft.com/office/drawing/2014/main" id="{B08BFD70-2C1B-4216-924B-D8EC6BB09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225" y="4438655"/>
            <a:ext cx="167005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E = - 13,6 eV</a:t>
            </a:r>
          </a:p>
        </p:txBody>
      </p:sp>
      <p:sp>
        <p:nvSpPr>
          <p:cNvPr id="148488" name="Text Box 8">
            <a:extLst>
              <a:ext uri="{FF2B5EF4-FFF2-40B4-BE49-F238E27FC236}">
                <a16:creationId xmlns:a16="http://schemas.microsoft.com/office/drawing/2014/main" id="{557E216F-3815-46FD-9E35-89B84F579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1" y="3619505"/>
            <a:ext cx="1528763" cy="3968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E = - 3,4 eV</a:t>
            </a:r>
          </a:p>
        </p:txBody>
      </p:sp>
      <p:sp>
        <p:nvSpPr>
          <p:cNvPr id="148489" name="Text Box 9">
            <a:extLst>
              <a:ext uri="{FF2B5EF4-FFF2-40B4-BE49-F238E27FC236}">
                <a16:creationId xmlns:a16="http://schemas.microsoft.com/office/drawing/2014/main" id="{22D51556-625F-4299-99CC-3E45AC0F5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588" y="2701930"/>
            <a:ext cx="1528762" cy="396875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E = - 1,5 eV</a:t>
            </a:r>
          </a:p>
        </p:txBody>
      </p:sp>
      <p:sp>
        <p:nvSpPr>
          <p:cNvPr id="148490" name="Text Box 10">
            <a:extLst>
              <a:ext uri="{FF2B5EF4-FFF2-40B4-BE49-F238E27FC236}">
                <a16:creationId xmlns:a16="http://schemas.microsoft.com/office/drawing/2014/main" id="{81D2F8D8-A215-489B-8C4A-94F42EF01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638" y="1844680"/>
            <a:ext cx="1528762" cy="396875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E = - 0,7 eV</a:t>
            </a:r>
          </a:p>
        </p:txBody>
      </p:sp>
      <p:grpSp>
        <p:nvGrpSpPr>
          <p:cNvPr id="148494" name="Group 14">
            <a:extLst>
              <a:ext uri="{FF2B5EF4-FFF2-40B4-BE49-F238E27FC236}">
                <a16:creationId xmlns:a16="http://schemas.microsoft.com/office/drawing/2014/main" id="{1906CA73-F89F-4149-A917-95EDC70D7398}"/>
              </a:ext>
            </a:extLst>
          </p:cNvPr>
          <p:cNvGrpSpPr>
            <a:grpSpLocks/>
          </p:cNvGrpSpPr>
          <p:nvPr/>
        </p:nvGrpSpPr>
        <p:grpSpPr bwMode="auto">
          <a:xfrm>
            <a:off x="5581650" y="5045076"/>
            <a:ext cx="1371600" cy="1241425"/>
            <a:chOff x="2393" y="3010"/>
            <a:chExt cx="864" cy="782"/>
          </a:xfrm>
        </p:grpSpPr>
        <p:graphicFrame>
          <p:nvGraphicFramePr>
            <p:cNvPr id="32858" name="Object 11">
              <a:extLst>
                <a:ext uri="{FF2B5EF4-FFF2-40B4-BE49-F238E27FC236}">
                  <a16:creationId xmlns:a16="http://schemas.microsoft.com/office/drawing/2014/main" id="{505C515D-3EC1-46F7-8A66-A128E43178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93" y="3010"/>
            <a:ext cx="864" cy="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orelPhotoPaint.Image.9" r:id="rId3" imgW="3936508" imgH="3936508" progId="CorelPhotoPaint.Image.9">
                    <p:embed/>
                  </p:oleObj>
                </mc:Choice>
                <mc:Fallback>
                  <p:oleObj name="CorelPhotoPaint.Image.9" r:id="rId3" imgW="3936508" imgH="3936508" progId="CorelPhotoPaint.Image.9">
                    <p:embed/>
                    <p:pic>
                      <p:nvPicPr>
                        <p:cNvPr id="32858" name="Object 11">
                          <a:extLst>
                            <a:ext uri="{FF2B5EF4-FFF2-40B4-BE49-F238E27FC236}">
                              <a16:creationId xmlns:a16="http://schemas.microsoft.com/office/drawing/2014/main" id="{505C515D-3EC1-46F7-8A66-A128E43178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" y="3010"/>
                          <a:ext cx="864" cy="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99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859" name="Text Box 12">
              <a:extLst>
                <a:ext uri="{FF2B5EF4-FFF2-40B4-BE49-F238E27FC236}">
                  <a16:creationId xmlns:a16="http://schemas.microsoft.com/office/drawing/2014/main" id="{99EBCFF8-A693-4689-B82A-9CED844AA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154"/>
              <a:ext cx="7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2800">
                  <a:solidFill>
                    <a:schemeClr val="bg1"/>
                  </a:solidFill>
                </a:rPr>
                <a:t>Núcleo</a:t>
              </a:r>
            </a:p>
          </p:txBody>
        </p:sp>
      </p:grpSp>
      <p:sp>
        <p:nvSpPr>
          <p:cNvPr id="148493" name="AutoShape 13">
            <a:extLst>
              <a:ext uri="{FF2B5EF4-FFF2-40B4-BE49-F238E27FC236}">
                <a16:creationId xmlns:a16="http://schemas.microsoft.com/office/drawing/2014/main" id="{02D16E8E-9709-46CE-818A-D23382D7C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0" y="549275"/>
            <a:ext cx="1333500" cy="104775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9803" dir="81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pt-BR" baseline="100000">
                <a:solidFill>
                  <a:srgbClr val="663300"/>
                </a:solidFill>
                <a:latin typeface="Arial" pitchFamily="34" charset="0"/>
              </a:rPr>
              <a:t>1</a:t>
            </a:r>
            <a:r>
              <a:rPr lang="pt-BR" sz="48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</a:t>
            </a:r>
            <a:r>
              <a:rPr lang="pt-BR" baseline="-40000">
                <a:latin typeface="Arial" pitchFamily="34" charset="0"/>
              </a:rPr>
              <a:t>1,00</a:t>
            </a:r>
          </a:p>
          <a:p>
            <a:pPr>
              <a:defRPr/>
            </a:pPr>
            <a:r>
              <a:rPr lang="pt-BR" sz="1400">
                <a:solidFill>
                  <a:schemeClr val="bg2"/>
                </a:solidFill>
                <a:latin typeface="Arial" pitchFamily="34" charset="0"/>
              </a:rPr>
              <a:t>Hidrogênio</a:t>
            </a:r>
          </a:p>
        </p:txBody>
      </p:sp>
      <p:grpSp>
        <p:nvGrpSpPr>
          <p:cNvPr id="148498" name="Group 18">
            <a:extLst>
              <a:ext uri="{FF2B5EF4-FFF2-40B4-BE49-F238E27FC236}">
                <a16:creationId xmlns:a16="http://schemas.microsoft.com/office/drawing/2014/main" id="{ADCD2545-17A7-4774-9D86-738110F4DC1C}"/>
              </a:ext>
            </a:extLst>
          </p:cNvPr>
          <p:cNvGrpSpPr>
            <a:grpSpLocks/>
          </p:cNvGrpSpPr>
          <p:nvPr/>
        </p:nvGrpSpPr>
        <p:grpSpPr bwMode="auto">
          <a:xfrm>
            <a:off x="2297113" y="3290889"/>
            <a:ext cx="2298700" cy="2589213"/>
            <a:chOff x="288" y="2097"/>
            <a:chExt cx="1448" cy="1631"/>
          </a:xfrm>
        </p:grpSpPr>
        <p:sp>
          <p:nvSpPr>
            <p:cNvPr id="32855" name="AutoShape 15">
              <a:extLst>
                <a:ext uri="{FF2B5EF4-FFF2-40B4-BE49-F238E27FC236}">
                  <a16:creationId xmlns:a16="http://schemas.microsoft.com/office/drawing/2014/main" id="{1B3DD409-F374-423D-8EC1-BD4417A8A2F0}"/>
                </a:ext>
              </a:extLst>
            </p:cNvPr>
            <p:cNvSpPr>
              <a:spLocks/>
            </p:cNvSpPr>
            <p:nvPr/>
          </p:nvSpPr>
          <p:spPr bwMode="auto">
            <a:xfrm rot="20120027">
              <a:off x="1104" y="2097"/>
              <a:ext cx="288" cy="271"/>
            </a:xfrm>
            <a:prstGeom prst="leftBrace">
              <a:avLst>
                <a:gd name="adj1" fmla="val 96466"/>
                <a:gd name="adj2" fmla="val 51088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32856" name="Text Box 16">
              <a:extLst>
                <a:ext uri="{FF2B5EF4-FFF2-40B4-BE49-F238E27FC236}">
                  <a16:creationId xmlns:a16="http://schemas.microsoft.com/office/drawing/2014/main" id="{C728835B-8097-4579-996F-93E1F5434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474">
              <a:off x="288" y="3321"/>
              <a:ext cx="1448" cy="4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>
                  <a:latin typeface="Arial" panose="020B0604020202020204" pitchFamily="34" charset="0"/>
                </a:rPr>
                <a:t>Órbitas</a:t>
              </a:r>
            </a:p>
            <a:p>
              <a:r>
                <a:rPr lang="pt-BR" altLang="pt-BR">
                  <a:latin typeface="Arial" panose="020B0604020202020204" pitchFamily="34" charset="0"/>
                </a:rPr>
                <a:t>Estacionárias</a:t>
              </a:r>
            </a:p>
          </p:txBody>
        </p:sp>
        <p:cxnSp>
          <p:nvCxnSpPr>
            <p:cNvPr id="32857" name="AutoShape 17">
              <a:extLst>
                <a:ext uri="{FF2B5EF4-FFF2-40B4-BE49-F238E27FC236}">
                  <a16:creationId xmlns:a16="http://schemas.microsoft.com/office/drawing/2014/main" id="{E98C9FD0-AAFC-49DE-9BBB-0601FE2AFA21}"/>
                </a:ext>
              </a:extLst>
            </p:cNvPr>
            <p:cNvCxnSpPr>
              <a:cxnSpLocks noChangeShapeType="1"/>
              <a:stCxn id="32855" idx="1"/>
              <a:endCxn id="32856" idx="0"/>
            </p:cNvCxnSpPr>
            <p:nvPr/>
          </p:nvCxnSpPr>
          <p:spPr bwMode="auto">
            <a:xfrm flipH="1">
              <a:off x="1012" y="2295"/>
              <a:ext cx="106" cy="1026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8499" name="Text Box 19">
            <a:extLst>
              <a:ext uri="{FF2B5EF4-FFF2-40B4-BE49-F238E27FC236}">
                <a16:creationId xmlns:a16="http://schemas.microsoft.com/office/drawing/2014/main" id="{6973AD50-6A0D-475D-95DC-B7E35A5C9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6" y="4485034"/>
            <a:ext cx="830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 = 1</a:t>
            </a:r>
          </a:p>
        </p:txBody>
      </p:sp>
      <p:sp>
        <p:nvSpPr>
          <p:cNvPr id="148500" name="Text Box 20">
            <a:extLst>
              <a:ext uri="{FF2B5EF4-FFF2-40B4-BE49-F238E27FC236}">
                <a16:creationId xmlns:a16="http://schemas.microsoft.com/office/drawing/2014/main" id="{0E124450-EE38-4E1B-BFCE-65CFB4F8D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4" y="3513484"/>
            <a:ext cx="830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 = 2</a:t>
            </a:r>
          </a:p>
        </p:txBody>
      </p:sp>
      <p:sp>
        <p:nvSpPr>
          <p:cNvPr id="148501" name="Text Box 21">
            <a:extLst>
              <a:ext uri="{FF2B5EF4-FFF2-40B4-BE49-F238E27FC236}">
                <a16:creationId xmlns:a16="http://schemas.microsoft.com/office/drawing/2014/main" id="{F4D0EE0B-98C4-4722-AD29-4B68A04D0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4" y="2541934"/>
            <a:ext cx="830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 = 3</a:t>
            </a:r>
          </a:p>
        </p:txBody>
      </p:sp>
      <p:sp>
        <p:nvSpPr>
          <p:cNvPr id="148502" name="Text Box 22">
            <a:extLst>
              <a:ext uri="{FF2B5EF4-FFF2-40B4-BE49-F238E27FC236}">
                <a16:creationId xmlns:a16="http://schemas.microsoft.com/office/drawing/2014/main" id="{FA0A4CA9-1D71-4495-81FC-39E24EF8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4" y="1532284"/>
            <a:ext cx="830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 = 4</a:t>
            </a:r>
          </a:p>
        </p:txBody>
      </p:sp>
      <p:sp>
        <p:nvSpPr>
          <p:cNvPr id="148503" name="Rectangle 23">
            <a:extLst>
              <a:ext uri="{FF2B5EF4-FFF2-40B4-BE49-F238E27FC236}">
                <a16:creationId xmlns:a16="http://schemas.microsoft.com/office/drawing/2014/main" id="{7CE1C01B-8180-4464-8CFB-BAA13487D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4" y="5600701"/>
            <a:ext cx="2384425" cy="403225"/>
          </a:xfrm>
          <a:prstGeom prst="rect">
            <a:avLst/>
          </a:prstGeom>
          <a:solidFill>
            <a:schemeClr val="bg1"/>
          </a:solidFill>
          <a:ln w="63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latin typeface="Arial" panose="020B0604020202020204" pitchFamily="34" charset="0"/>
              </a:rPr>
              <a:t>1 eV  =  1,6 x 10</a:t>
            </a:r>
            <a:r>
              <a:rPr lang="pt-BR" altLang="pt-BR" sz="2000" baseline="30000">
                <a:latin typeface="Arial" panose="020B0604020202020204" pitchFamily="34" charset="0"/>
              </a:rPr>
              <a:t>-19 </a:t>
            </a:r>
            <a:r>
              <a:rPr lang="pt-BR" altLang="pt-BR" sz="2000">
                <a:latin typeface="Arial" panose="020B0604020202020204" pitchFamily="34" charset="0"/>
              </a:rPr>
              <a:t>j</a:t>
            </a:r>
          </a:p>
        </p:txBody>
      </p:sp>
      <p:grpSp>
        <p:nvGrpSpPr>
          <p:cNvPr id="148505" name="Group 25">
            <a:extLst>
              <a:ext uri="{FF2B5EF4-FFF2-40B4-BE49-F238E27FC236}">
                <a16:creationId xmlns:a16="http://schemas.microsoft.com/office/drawing/2014/main" id="{D11FB2EA-0376-44FA-BE55-8D14CE66BF9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343400"/>
            <a:ext cx="457200" cy="457200"/>
            <a:chOff x="1776" y="1200"/>
            <a:chExt cx="384" cy="384"/>
          </a:xfrm>
        </p:grpSpPr>
        <p:sp>
          <p:nvSpPr>
            <p:cNvPr id="32853" name="Oval 26">
              <a:extLst>
                <a:ext uri="{FF2B5EF4-FFF2-40B4-BE49-F238E27FC236}">
                  <a16:creationId xmlns:a16="http://schemas.microsoft.com/office/drawing/2014/main" id="{E2DA0935-4BD3-4B16-8A76-E3882F39D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54" name="Line 27">
              <a:extLst>
                <a:ext uri="{FF2B5EF4-FFF2-40B4-BE49-F238E27FC236}">
                  <a16:creationId xmlns:a16="http://schemas.microsoft.com/office/drawing/2014/main" id="{E1DA9476-7208-4021-8F44-A07CD4CF5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13" name="Group 33">
            <a:extLst>
              <a:ext uri="{FF2B5EF4-FFF2-40B4-BE49-F238E27FC236}">
                <a16:creationId xmlns:a16="http://schemas.microsoft.com/office/drawing/2014/main" id="{C8689A88-AB87-4AF7-8B57-B54FA64FDF0F}"/>
              </a:ext>
            </a:extLst>
          </p:cNvPr>
          <p:cNvGrpSpPr>
            <a:grpSpLocks/>
          </p:cNvGrpSpPr>
          <p:nvPr/>
        </p:nvGrpSpPr>
        <p:grpSpPr bwMode="auto">
          <a:xfrm>
            <a:off x="7619999" y="3790951"/>
            <a:ext cx="2533650" cy="2354263"/>
            <a:chOff x="3840" y="2388"/>
            <a:chExt cx="1596" cy="1483"/>
          </a:xfrm>
        </p:grpSpPr>
        <p:sp>
          <p:nvSpPr>
            <p:cNvPr id="32850" name="AutoShape 30">
              <a:extLst>
                <a:ext uri="{FF2B5EF4-FFF2-40B4-BE49-F238E27FC236}">
                  <a16:creationId xmlns:a16="http://schemas.microsoft.com/office/drawing/2014/main" id="{0B4143DA-38AF-48C4-8AD5-23F69C63CAFA}"/>
                </a:ext>
              </a:extLst>
            </p:cNvPr>
            <p:cNvSpPr>
              <a:spLocks/>
            </p:cNvSpPr>
            <p:nvPr/>
          </p:nvSpPr>
          <p:spPr bwMode="auto">
            <a:xfrm rot="12070681">
              <a:off x="5261" y="2388"/>
              <a:ext cx="175" cy="271"/>
            </a:xfrm>
            <a:prstGeom prst="leftBrace">
              <a:avLst>
                <a:gd name="adj1" fmla="val 96759"/>
                <a:gd name="adj2" fmla="val 51088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32851" name="Text Box 31">
              <a:extLst>
                <a:ext uri="{FF2B5EF4-FFF2-40B4-BE49-F238E27FC236}">
                  <a16:creationId xmlns:a16="http://schemas.microsoft.com/office/drawing/2014/main" id="{04015CE9-9B4C-452F-90E6-3FC576D90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474">
              <a:off x="3840" y="3464"/>
              <a:ext cx="1296" cy="4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>
                  <a:latin typeface="Arial" panose="020B0604020202020204" pitchFamily="34" charset="0"/>
                </a:rPr>
                <a:t>Energia fixa das órbitas</a:t>
              </a:r>
            </a:p>
          </p:txBody>
        </p:sp>
        <p:cxnSp>
          <p:nvCxnSpPr>
            <p:cNvPr id="32852" name="AutoShape 32">
              <a:extLst>
                <a:ext uri="{FF2B5EF4-FFF2-40B4-BE49-F238E27FC236}">
                  <a16:creationId xmlns:a16="http://schemas.microsoft.com/office/drawing/2014/main" id="{1D59A726-7F81-4E7A-B57D-E0FD8B1ECD18}"/>
                </a:ext>
              </a:extLst>
            </p:cNvPr>
            <p:cNvCxnSpPr>
              <a:cxnSpLocks noChangeShapeType="1"/>
              <a:stCxn id="32850" idx="1"/>
              <a:endCxn id="32851" idx="3"/>
            </p:cNvCxnSpPr>
            <p:nvPr/>
          </p:nvCxnSpPr>
          <p:spPr bwMode="auto">
            <a:xfrm flipH="1">
              <a:off x="5136" y="2552"/>
              <a:ext cx="295" cy="1116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8514" name="Group 34">
            <a:extLst>
              <a:ext uri="{FF2B5EF4-FFF2-40B4-BE49-F238E27FC236}">
                <a16:creationId xmlns:a16="http://schemas.microsoft.com/office/drawing/2014/main" id="{6C86B112-6B3C-4254-B932-4E76FAF9D2D8}"/>
              </a:ext>
            </a:extLst>
          </p:cNvPr>
          <p:cNvGrpSpPr>
            <a:grpSpLocks/>
          </p:cNvGrpSpPr>
          <p:nvPr/>
        </p:nvGrpSpPr>
        <p:grpSpPr bwMode="auto">
          <a:xfrm>
            <a:off x="4895850" y="4038600"/>
            <a:ext cx="457200" cy="457200"/>
            <a:chOff x="1776" y="1200"/>
            <a:chExt cx="384" cy="384"/>
          </a:xfrm>
        </p:grpSpPr>
        <p:sp>
          <p:nvSpPr>
            <p:cNvPr id="32848" name="Oval 35">
              <a:extLst>
                <a:ext uri="{FF2B5EF4-FFF2-40B4-BE49-F238E27FC236}">
                  <a16:creationId xmlns:a16="http://schemas.microsoft.com/office/drawing/2014/main" id="{926B4D75-D740-46AB-8500-41E45F91A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49" name="Line 36">
              <a:extLst>
                <a:ext uri="{FF2B5EF4-FFF2-40B4-BE49-F238E27FC236}">
                  <a16:creationId xmlns:a16="http://schemas.microsoft.com/office/drawing/2014/main" id="{79270704-641A-4404-989A-D41BDE0C1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17" name="Group 37">
            <a:extLst>
              <a:ext uri="{FF2B5EF4-FFF2-40B4-BE49-F238E27FC236}">
                <a16:creationId xmlns:a16="http://schemas.microsoft.com/office/drawing/2014/main" id="{83424CD3-F02A-4646-9820-273586E20471}"/>
              </a:ext>
            </a:extLst>
          </p:cNvPr>
          <p:cNvGrpSpPr>
            <a:grpSpLocks/>
          </p:cNvGrpSpPr>
          <p:nvPr/>
        </p:nvGrpSpPr>
        <p:grpSpPr bwMode="auto">
          <a:xfrm>
            <a:off x="4857750" y="3924300"/>
            <a:ext cx="457200" cy="457200"/>
            <a:chOff x="1776" y="1200"/>
            <a:chExt cx="384" cy="384"/>
          </a:xfrm>
        </p:grpSpPr>
        <p:sp>
          <p:nvSpPr>
            <p:cNvPr id="32846" name="Oval 38">
              <a:extLst>
                <a:ext uri="{FF2B5EF4-FFF2-40B4-BE49-F238E27FC236}">
                  <a16:creationId xmlns:a16="http://schemas.microsoft.com/office/drawing/2014/main" id="{15E1BDD4-F71D-4EC4-AE71-903AA76A9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47" name="Line 39">
              <a:extLst>
                <a:ext uri="{FF2B5EF4-FFF2-40B4-BE49-F238E27FC236}">
                  <a16:creationId xmlns:a16="http://schemas.microsoft.com/office/drawing/2014/main" id="{9CB2DE9D-CC8F-4310-BE25-E456E4043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20" name="Group 40">
            <a:extLst>
              <a:ext uri="{FF2B5EF4-FFF2-40B4-BE49-F238E27FC236}">
                <a16:creationId xmlns:a16="http://schemas.microsoft.com/office/drawing/2014/main" id="{42F41E42-135D-4FDF-8117-B57BEC0CF441}"/>
              </a:ext>
            </a:extLst>
          </p:cNvPr>
          <p:cNvGrpSpPr>
            <a:grpSpLocks/>
          </p:cNvGrpSpPr>
          <p:nvPr/>
        </p:nvGrpSpPr>
        <p:grpSpPr bwMode="auto">
          <a:xfrm>
            <a:off x="4743450" y="3390900"/>
            <a:ext cx="457200" cy="457200"/>
            <a:chOff x="1776" y="1200"/>
            <a:chExt cx="384" cy="384"/>
          </a:xfrm>
        </p:grpSpPr>
        <p:sp>
          <p:nvSpPr>
            <p:cNvPr id="32844" name="Oval 41">
              <a:extLst>
                <a:ext uri="{FF2B5EF4-FFF2-40B4-BE49-F238E27FC236}">
                  <a16:creationId xmlns:a16="http://schemas.microsoft.com/office/drawing/2014/main" id="{79F64888-C78D-47E9-A7F6-7A273DB4F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45" name="Line 42">
              <a:extLst>
                <a:ext uri="{FF2B5EF4-FFF2-40B4-BE49-F238E27FC236}">
                  <a16:creationId xmlns:a16="http://schemas.microsoft.com/office/drawing/2014/main" id="{5318ECDA-0494-4316-B786-A699F514E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23" name="Group 43">
            <a:extLst>
              <a:ext uri="{FF2B5EF4-FFF2-40B4-BE49-F238E27FC236}">
                <a16:creationId xmlns:a16="http://schemas.microsoft.com/office/drawing/2014/main" id="{9EEDACC0-B444-4AE9-AF10-2A044965CA20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3810000"/>
            <a:ext cx="457200" cy="457200"/>
            <a:chOff x="1776" y="1200"/>
            <a:chExt cx="384" cy="384"/>
          </a:xfrm>
        </p:grpSpPr>
        <p:sp>
          <p:nvSpPr>
            <p:cNvPr id="32842" name="Oval 44">
              <a:extLst>
                <a:ext uri="{FF2B5EF4-FFF2-40B4-BE49-F238E27FC236}">
                  <a16:creationId xmlns:a16="http://schemas.microsoft.com/office/drawing/2014/main" id="{21FCD4AC-F6C2-4988-96BE-7D40017AF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43" name="Line 45">
              <a:extLst>
                <a:ext uri="{FF2B5EF4-FFF2-40B4-BE49-F238E27FC236}">
                  <a16:creationId xmlns:a16="http://schemas.microsoft.com/office/drawing/2014/main" id="{BC4351B0-A58C-44EC-A7AD-13AF23B6B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26" name="Group 46">
            <a:extLst>
              <a:ext uri="{FF2B5EF4-FFF2-40B4-BE49-F238E27FC236}">
                <a16:creationId xmlns:a16="http://schemas.microsoft.com/office/drawing/2014/main" id="{452876B9-51AE-4EFB-83F0-91ADFB0FC5F9}"/>
              </a:ext>
            </a:extLst>
          </p:cNvPr>
          <p:cNvGrpSpPr>
            <a:grpSpLocks/>
          </p:cNvGrpSpPr>
          <p:nvPr/>
        </p:nvGrpSpPr>
        <p:grpSpPr bwMode="auto">
          <a:xfrm>
            <a:off x="4819650" y="3657600"/>
            <a:ext cx="457200" cy="457200"/>
            <a:chOff x="1776" y="1200"/>
            <a:chExt cx="384" cy="384"/>
          </a:xfrm>
        </p:grpSpPr>
        <p:sp>
          <p:nvSpPr>
            <p:cNvPr id="32840" name="Oval 47">
              <a:extLst>
                <a:ext uri="{FF2B5EF4-FFF2-40B4-BE49-F238E27FC236}">
                  <a16:creationId xmlns:a16="http://schemas.microsoft.com/office/drawing/2014/main" id="{6B346310-04BD-48BE-98CD-024F92A38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41" name="Line 48">
              <a:extLst>
                <a:ext uri="{FF2B5EF4-FFF2-40B4-BE49-F238E27FC236}">
                  <a16:creationId xmlns:a16="http://schemas.microsoft.com/office/drawing/2014/main" id="{1EBD557A-0009-4A9C-9384-72DA7848C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32" name="Group 52">
            <a:extLst>
              <a:ext uri="{FF2B5EF4-FFF2-40B4-BE49-F238E27FC236}">
                <a16:creationId xmlns:a16="http://schemas.microsoft.com/office/drawing/2014/main" id="{1CE0A732-8531-401D-B4F3-41D82E75F43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70251"/>
            <a:ext cx="3486150" cy="1530350"/>
            <a:chOff x="240" y="2060"/>
            <a:chExt cx="2196" cy="964"/>
          </a:xfrm>
        </p:grpSpPr>
        <p:sp>
          <p:nvSpPr>
            <p:cNvPr id="32836" name="Rectangle 24">
              <a:extLst>
                <a:ext uri="{FF2B5EF4-FFF2-40B4-BE49-F238E27FC236}">
                  <a16:creationId xmlns:a16="http://schemas.microsoft.com/office/drawing/2014/main" id="{ABF4B25E-20D5-4C4B-87A9-3EF13B603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060"/>
              <a:ext cx="1680" cy="75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rgbClr val="FFFFF9"/>
                </a:gs>
                <a:gs pos="100000">
                  <a:srgbClr val="FFFFCC"/>
                </a:gs>
              </a:gsLst>
              <a:lin ang="2700000" scaled="1"/>
            </a:gradFill>
            <a:ln>
              <a:noFill/>
            </a:ln>
            <a:effectLst>
              <a:prstShdw prst="shdw17" dist="28398" dir="9206097">
                <a:srgbClr val="99997A"/>
              </a:prstShdw>
            </a:effectLst>
            <a:extLst>
              <a:ext uri="{91240B29-F687-4F45-9708-019B960494DF}">
                <a14:hiddenLine xmlns:a14="http://schemas.microsoft.com/office/drawing/2010/main" w="3175">
                  <a:solidFill>
                    <a:schemeClr val="folHlink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>
                  <a:latin typeface="Arial" panose="020B0604020202020204" pitchFamily="34" charset="0"/>
                </a:rPr>
                <a:t>Nas órbitas estacionárias os elétrons não emitem energia.</a:t>
              </a:r>
            </a:p>
          </p:txBody>
        </p:sp>
        <p:grpSp>
          <p:nvGrpSpPr>
            <p:cNvPr id="32837" name="Group 49">
              <a:extLst>
                <a:ext uri="{FF2B5EF4-FFF2-40B4-BE49-F238E27FC236}">
                  <a16:creationId xmlns:a16="http://schemas.microsoft.com/office/drawing/2014/main" id="{7A23D16D-5532-469A-A7F4-4805E0DC7A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8" y="2736"/>
              <a:ext cx="288" cy="288"/>
              <a:chOff x="1776" y="1200"/>
              <a:chExt cx="384" cy="384"/>
            </a:xfrm>
          </p:grpSpPr>
          <p:sp>
            <p:nvSpPr>
              <p:cNvPr id="32838" name="Oval 50">
                <a:extLst>
                  <a:ext uri="{FF2B5EF4-FFF2-40B4-BE49-F238E27FC236}">
                    <a16:creationId xmlns:a16="http://schemas.microsoft.com/office/drawing/2014/main" id="{AE57CF7D-B054-490A-938C-FDD8C8F1C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384" cy="384"/>
              </a:xfrm>
              <a:prstGeom prst="ellipse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CC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pt-BR" sz="4800" baseline="-10000">
                    <a:solidFill>
                      <a:schemeClr val="bg1"/>
                    </a:solidFill>
                    <a:latin typeface="Lucida Sans Unicode" panose="020B0602030504020204" pitchFamily="34" charset="0"/>
                  </a:rPr>
                  <a:t>e</a:t>
                </a:r>
                <a:endParaRPr lang="pt-BR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endParaRPr>
              </a:p>
            </p:txBody>
          </p:sp>
          <p:sp>
            <p:nvSpPr>
              <p:cNvPr id="32839" name="Line 51">
                <a:extLst>
                  <a:ext uri="{FF2B5EF4-FFF2-40B4-BE49-F238E27FC236}">
                    <a16:creationId xmlns:a16="http://schemas.microsoft.com/office/drawing/2014/main" id="{415A4DE8-8F2E-4EF2-A92F-C6856993B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3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</p:grpSp>
      <p:sp>
        <p:nvSpPr>
          <p:cNvPr id="148534" name="AutoShape 54">
            <a:extLst>
              <a:ext uri="{FF2B5EF4-FFF2-40B4-BE49-F238E27FC236}">
                <a16:creationId xmlns:a16="http://schemas.microsoft.com/office/drawing/2014/main" id="{F79D4524-B7E5-4081-B82B-73C2A1F1B7CE}"/>
              </a:ext>
            </a:extLst>
          </p:cNvPr>
          <p:cNvSpPr>
            <a:spLocks noChangeArrowheads="1"/>
          </p:cNvSpPr>
          <p:nvPr/>
        </p:nvSpPr>
        <p:spPr bwMode="auto">
          <a:xfrm rot="15102106">
            <a:off x="4062904" y="3843220"/>
            <a:ext cx="256193" cy="733663"/>
          </a:xfrm>
          <a:custGeom>
            <a:avLst/>
            <a:gdLst>
              <a:gd name="T0" fmla="*/ 1085850 w 21600"/>
              <a:gd name="T1" fmla="*/ 0 h 21600"/>
              <a:gd name="T2" fmla="*/ 0 w 21600"/>
              <a:gd name="T3" fmla="*/ 152400 h 21600"/>
              <a:gd name="T4" fmla="*/ 1085850 w 21600"/>
              <a:gd name="T5" fmla="*/ 304800 h 21600"/>
              <a:gd name="T6" fmla="*/ 14478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0066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8537" name="Text Box 57">
            <a:extLst>
              <a:ext uri="{FF2B5EF4-FFF2-40B4-BE49-F238E27FC236}">
                <a16:creationId xmlns:a16="http://schemas.microsoft.com/office/drawing/2014/main" id="{684CF046-650D-45CA-B1AC-1D24CFC8C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1695450"/>
            <a:ext cx="2667000" cy="152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>
            <a:outerShdw dist="28398" dir="69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pt-BR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Afastando-se</a:t>
            </a:r>
            <a:r>
              <a:rPr lang="pt-B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do núcleo o elétron </a:t>
            </a:r>
            <a:r>
              <a:rPr lang="pt-BR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absorve</a:t>
            </a:r>
            <a:r>
              <a:rPr lang="pt-B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energia (recebe) </a:t>
            </a:r>
          </a:p>
        </p:txBody>
      </p:sp>
      <p:sp>
        <p:nvSpPr>
          <p:cNvPr id="148538" name="Text Box 58">
            <a:extLst>
              <a:ext uri="{FF2B5EF4-FFF2-40B4-BE49-F238E27FC236}">
                <a16:creationId xmlns:a16="http://schemas.microsoft.com/office/drawing/2014/main" id="{8E377F57-A437-48DB-9840-02C71DB42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4" y="4096436"/>
            <a:ext cx="1296189" cy="646331"/>
          </a:xfrm>
          <a:prstGeom prst="rect">
            <a:avLst/>
          </a:prstGeom>
          <a:gradFill rotWithShape="0">
            <a:gsLst>
              <a:gs pos="0">
                <a:srgbClr val="FF0066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t-BR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ABSORVE</a:t>
            </a:r>
          </a:p>
          <a:p>
            <a:pPr>
              <a:defRPr/>
            </a:pPr>
            <a:r>
              <a:rPr lang="pt-BR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energia</a:t>
            </a: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grpSp>
        <p:nvGrpSpPr>
          <p:cNvPr id="148539" name="Group 59">
            <a:extLst>
              <a:ext uri="{FF2B5EF4-FFF2-40B4-BE49-F238E27FC236}">
                <a16:creationId xmlns:a16="http://schemas.microsoft.com/office/drawing/2014/main" id="{67C74DB5-40AA-4E1E-AF78-B2BBAA633329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2857500"/>
            <a:ext cx="457200" cy="457200"/>
            <a:chOff x="1776" y="1200"/>
            <a:chExt cx="384" cy="384"/>
          </a:xfrm>
        </p:grpSpPr>
        <p:sp>
          <p:nvSpPr>
            <p:cNvPr id="32834" name="Oval 60">
              <a:extLst>
                <a:ext uri="{FF2B5EF4-FFF2-40B4-BE49-F238E27FC236}">
                  <a16:creationId xmlns:a16="http://schemas.microsoft.com/office/drawing/2014/main" id="{31F5BBEC-E402-443C-91D4-30C50985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35" name="Line 61">
              <a:extLst>
                <a:ext uri="{FF2B5EF4-FFF2-40B4-BE49-F238E27FC236}">
                  <a16:creationId xmlns:a16="http://schemas.microsoft.com/office/drawing/2014/main" id="{09EBA779-598E-4A12-96C2-A00578DF2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42" name="Group 62">
            <a:extLst>
              <a:ext uri="{FF2B5EF4-FFF2-40B4-BE49-F238E27FC236}">
                <a16:creationId xmlns:a16="http://schemas.microsoft.com/office/drawing/2014/main" id="{2C732AD2-BBBC-4967-A027-6E844DB4DD00}"/>
              </a:ext>
            </a:extLst>
          </p:cNvPr>
          <p:cNvGrpSpPr>
            <a:grpSpLocks/>
          </p:cNvGrpSpPr>
          <p:nvPr/>
        </p:nvGrpSpPr>
        <p:grpSpPr bwMode="auto">
          <a:xfrm>
            <a:off x="4552950" y="2438400"/>
            <a:ext cx="457200" cy="457200"/>
            <a:chOff x="1776" y="1200"/>
            <a:chExt cx="384" cy="384"/>
          </a:xfrm>
        </p:grpSpPr>
        <p:sp>
          <p:nvSpPr>
            <p:cNvPr id="32832" name="Oval 63">
              <a:extLst>
                <a:ext uri="{FF2B5EF4-FFF2-40B4-BE49-F238E27FC236}">
                  <a16:creationId xmlns:a16="http://schemas.microsoft.com/office/drawing/2014/main" id="{2C60781B-1BA3-404C-BC6A-CB501059D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33" name="Line 64">
              <a:extLst>
                <a:ext uri="{FF2B5EF4-FFF2-40B4-BE49-F238E27FC236}">
                  <a16:creationId xmlns:a16="http://schemas.microsoft.com/office/drawing/2014/main" id="{FB8FCDEC-E206-40D1-BF83-59109E41E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45" name="Group 65">
            <a:extLst>
              <a:ext uri="{FF2B5EF4-FFF2-40B4-BE49-F238E27FC236}">
                <a16:creationId xmlns:a16="http://schemas.microsoft.com/office/drawing/2014/main" id="{40B7974A-CA8E-4864-B669-005E75925914}"/>
              </a:ext>
            </a:extLst>
          </p:cNvPr>
          <p:cNvGrpSpPr>
            <a:grpSpLocks/>
          </p:cNvGrpSpPr>
          <p:nvPr/>
        </p:nvGrpSpPr>
        <p:grpSpPr bwMode="auto">
          <a:xfrm>
            <a:off x="4476750" y="2114550"/>
            <a:ext cx="457200" cy="457200"/>
            <a:chOff x="1776" y="1200"/>
            <a:chExt cx="384" cy="384"/>
          </a:xfrm>
        </p:grpSpPr>
        <p:sp>
          <p:nvSpPr>
            <p:cNvPr id="32830" name="Oval 66">
              <a:extLst>
                <a:ext uri="{FF2B5EF4-FFF2-40B4-BE49-F238E27FC236}">
                  <a16:creationId xmlns:a16="http://schemas.microsoft.com/office/drawing/2014/main" id="{1303CD0E-205B-4E10-8C00-3711FAE12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31" name="Line 67">
              <a:extLst>
                <a:ext uri="{FF2B5EF4-FFF2-40B4-BE49-F238E27FC236}">
                  <a16:creationId xmlns:a16="http://schemas.microsoft.com/office/drawing/2014/main" id="{C19614F3-ACD8-4A74-B701-533B05E6C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48" name="Group 68">
            <a:extLst>
              <a:ext uri="{FF2B5EF4-FFF2-40B4-BE49-F238E27FC236}">
                <a16:creationId xmlns:a16="http://schemas.microsoft.com/office/drawing/2014/main" id="{776B1CB3-05AB-4590-B71F-C210E269C6B3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790700"/>
            <a:ext cx="457200" cy="457200"/>
            <a:chOff x="1776" y="1200"/>
            <a:chExt cx="384" cy="384"/>
          </a:xfrm>
        </p:grpSpPr>
        <p:sp>
          <p:nvSpPr>
            <p:cNvPr id="32828" name="Oval 69">
              <a:extLst>
                <a:ext uri="{FF2B5EF4-FFF2-40B4-BE49-F238E27FC236}">
                  <a16:creationId xmlns:a16="http://schemas.microsoft.com/office/drawing/2014/main" id="{7A621865-0301-47A0-A54E-C53A3ABD1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29" name="Line 70">
              <a:extLst>
                <a:ext uri="{FF2B5EF4-FFF2-40B4-BE49-F238E27FC236}">
                  <a16:creationId xmlns:a16="http://schemas.microsoft.com/office/drawing/2014/main" id="{D511A6CB-0275-4279-941C-E9C7EB830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51" name="Group 71">
            <a:extLst>
              <a:ext uri="{FF2B5EF4-FFF2-40B4-BE49-F238E27FC236}">
                <a16:creationId xmlns:a16="http://schemas.microsoft.com/office/drawing/2014/main" id="{4D177B1F-D44F-4560-ABAB-3B751DF3EDB2}"/>
              </a:ext>
            </a:extLst>
          </p:cNvPr>
          <p:cNvGrpSpPr>
            <a:grpSpLocks/>
          </p:cNvGrpSpPr>
          <p:nvPr/>
        </p:nvGrpSpPr>
        <p:grpSpPr bwMode="auto">
          <a:xfrm>
            <a:off x="4324350" y="1447800"/>
            <a:ext cx="457200" cy="457200"/>
            <a:chOff x="1776" y="1200"/>
            <a:chExt cx="384" cy="384"/>
          </a:xfrm>
        </p:grpSpPr>
        <p:sp>
          <p:nvSpPr>
            <p:cNvPr id="32826" name="Oval 72">
              <a:extLst>
                <a:ext uri="{FF2B5EF4-FFF2-40B4-BE49-F238E27FC236}">
                  <a16:creationId xmlns:a16="http://schemas.microsoft.com/office/drawing/2014/main" id="{9C88F0A6-8861-4690-99DB-AE6BF6B51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27" name="Line 73">
              <a:extLst>
                <a:ext uri="{FF2B5EF4-FFF2-40B4-BE49-F238E27FC236}">
                  <a16:creationId xmlns:a16="http://schemas.microsoft.com/office/drawing/2014/main" id="{7D52A76C-B383-41BD-818F-85C98E985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148555" name="AutoShape 75">
            <a:extLst>
              <a:ext uri="{FF2B5EF4-FFF2-40B4-BE49-F238E27FC236}">
                <a16:creationId xmlns:a16="http://schemas.microsoft.com/office/drawing/2014/main" id="{2D5E1C2D-1F15-4F39-8D6E-2C9328F940F9}"/>
              </a:ext>
            </a:extLst>
          </p:cNvPr>
          <p:cNvSpPr>
            <a:spLocks noChangeArrowheads="1"/>
          </p:cNvSpPr>
          <p:nvPr/>
        </p:nvSpPr>
        <p:spPr bwMode="auto">
          <a:xfrm rot="15102106" flipH="1" flipV="1">
            <a:off x="3529504" y="2185870"/>
            <a:ext cx="256193" cy="733663"/>
          </a:xfrm>
          <a:custGeom>
            <a:avLst/>
            <a:gdLst>
              <a:gd name="T0" fmla="*/ 1085850 w 21600"/>
              <a:gd name="T1" fmla="*/ 0 h 21600"/>
              <a:gd name="T2" fmla="*/ 0 w 21600"/>
              <a:gd name="T3" fmla="*/ 152400 h 21600"/>
              <a:gd name="T4" fmla="*/ 1085850 w 21600"/>
              <a:gd name="T5" fmla="*/ 304800 h 21600"/>
              <a:gd name="T6" fmla="*/ 14478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48556" name="Group 76">
            <a:extLst>
              <a:ext uri="{FF2B5EF4-FFF2-40B4-BE49-F238E27FC236}">
                <a16:creationId xmlns:a16="http://schemas.microsoft.com/office/drawing/2014/main" id="{76C21A62-89A8-4CD4-8B63-6AFBCBD1BE91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790700"/>
            <a:ext cx="457200" cy="457200"/>
            <a:chOff x="1776" y="1200"/>
            <a:chExt cx="384" cy="384"/>
          </a:xfrm>
        </p:grpSpPr>
        <p:sp>
          <p:nvSpPr>
            <p:cNvPr id="32824" name="Oval 77">
              <a:extLst>
                <a:ext uri="{FF2B5EF4-FFF2-40B4-BE49-F238E27FC236}">
                  <a16:creationId xmlns:a16="http://schemas.microsoft.com/office/drawing/2014/main" id="{D0C220D0-0546-416C-843C-5B9F454C3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25" name="Line 78">
              <a:extLst>
                <a:ext uri="{FF2B5EF4-FFF2-40B4-BE49-F238E27FC236}">
                  <a16:creationId xmlns:a16="http://schemas.microsoft.com/office/drawing/2014/main" id="{1FE5A385-F5F2-4D25-8330-C1B97BCE2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59" name="Group 79">
            <a:extLst>
              <a:ext uri="{FF2B5EF4-FFF2-40B4-BE49-F238E27FC236}">
                <a16:creationId xmlns:a16="http://schemas.microsoft.com/office/drawing/2014/main" id="{191420A2-C572-497C-A418-3B4A0234D6DC}"/>
              </a:ext>
            </a:extLst>
          </p:cNvPr>
          <p:cNvGrpSpPr>
            <a:grpSpLocks/>
          </p:cNvGrpSpPr>
          <p:nvPr/>
        </p:nvGrpSpPr>
        <p:grpSpPr bwMode="auto">
          <a:xfrm>
            <a:off x="4476750" y="2057400"/>
            <a:ext cx="457200" cy="457200"/>
            <a:chOff x="1776" y="1200"/>
            <a:chExt cx="384" cy="384"/>
          </a:xfrm>
        </p:grpSpPr>
        <p:sp>
          <p:nvSpPr>
            <p:cNvPr id="32822" name="Oval 80">
              <a:extLst>
                <a:ext uri="{FF2B5EF4-FFF2-40B4-BE49-F238E27FC236}">
                  <a16:creationId xmlns:a16="http://schemas.microsoft.com/office/drawing/2014/main" id="{A6A87A50-2161-4F9D-832C-4C54F9900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23" name="Line 81">
              <a:extLst>
                <a:ext uri="{FF2B5EF4-FFF2-40B4-BE49-F238E27FC236}">
                  <a16:creationId xmlns:a16="http://schemas.microsoft.com/office/drawing/2014/main" id="{E59D7D33-55AA-4581-8714-A91E09775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62" name="Group 82">
            <a:extLst>
              <a:ext uri="{FF2B5EF4-FFF2-40B4-BE49-F238E27FC236}">
                <a16:creationId xmlns:a16="http://schemas.microsoft.com/office/drawing/2014/main" id="{707F26C4-7A83-4B2C-8016-9E2220DEF9A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438400"/>
            <a:ext cx="457200" cy="457200"/>
            <a:chOff x="1776" y="1200"/>
            <a:chExt cx="384" cy="384"/>
          </a:xfrm>
        </p:grpSpPr>
        <p:sp>
          <p:nvSpPr>
            <p:cNvPr id="32820" name="Oval 83">
              <a:extLst>
                <a:ext uri="{FF2B5EF4-FFF2-40B4-BE49-F238E27FC236}">
                  <a16:creationId xmlns:a16="http://schemas.microsoft.com/office/drawing/2014/main" id="{F6E85264-422E-4B94-A4BA-E8FF774FF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21" name="Line 84">
              <a:extLst>
                <a:ext uri="{FF2B5EF4-FFF2-40B4-BE49-F238E27FC236}">
                  <a16:creationId xmlns:a16="http://schemas.microsoft.com/office/drawing/2014/main" id="{A590465C-FDF4-40E1-B4B3-6905E1DC2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65" name="Group 85">
            <a:extLst>
              <a:ext uri="{FF2B5EF4-FFF2-40B4-BE49-F238E27FC236}">
                <a16:creationId xmlns:a16="http://schemas.microsoft.com/office/drawing/2014/main" id="{1EF4E4BD-DEE1-4328-9A0E-E2DF3C639C0D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2743200"/>
            <a:ext cx="457200" cy="457200"/>
            <a:chOff x="1776" y="1200"/>
            <a:chExt cx="384" cy="384"/>
          </a:xfrm>
        </p:grpSpPr>
        <p:sp>
          <p:nvSpPr>
            <p:cNvPr id="32818" name="Oval 86">
              <a:extLst>
                <a:ext uri="{FF2B5EF4-FFF2-40B4-BE49-F238E27FC236}">
                  <a16:creationId xmlns:a16="http://schemas.microsoft.com/office/drawing/2014/main" id="{98DF1E79-D923-45BD-8C32-EC64F7F0D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19" name="Line 87">
              <a:extLst>
                <a:ext uri="{FF2B5EF4-FFF2-40B4-BE49-F238E27FC236}">
                  <a16:creationId xmlns:a16="http://schemas.microsoft.com/office/drawing/2014/main" id="{6E7E746C-5A0D-4D01-AB74-A13A35F71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68" name="Group 88">
            <a:extLst>
              <a:ext uri="{FF2B5EF4-FFF2-40B4-BE49-F238E27FC236}">
                <a16:creationId xmlns:a16="http://schemas.microsoft.com/office/drawing/2014/main" id="{D6A3605F-1B16-46A9-9E03-92115D4737F1}"/>
              </a:ext>
            </a:extLst>
          </p:cNvPr>
          <p:cNvGrpSpPr>
            <a:grpSpLocks/>
          </p:cNvGrpSpPr>
          <p:nvPr/>
        </p:nvGrpSpPr>
        <p:grpSpPr bwMode="auto">
          <a:xfrm>
            <a:off x="4667250" y="3009900"/>
            <a:ext cx="457200" cy="457200"/>
            <a:chOff x="1776" y="1200"/>
            <a:chExt cx="384" cy="384"/>
          </a:xfrm>
        </p:grpSpPr>
        <p:sp>
          <p:nvSpPr>
            <p:cNvPr id="32816" name="Oval 89">
              <a:extLst>
                <a:ext uri="{FF2B5EF4-FFF2-40B4-BE49-F238E27FC236}">
                  <a16:creationId xmlns:a16="http://schemas.microsoft.com/office/drawing/2014/main" id="{E0C335FD-5124-4169-8A83-444AAD067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17" name="Line 90">
              <a:extLst>
                <a:ext uri="{FF2B5EF4-FFF2-40B4-BE49-F238E27FC236}">
                  <a16:creationId xmlns:a16="http://schemas.microsoft.com/office/drawing/2014/main" id="{D1BF0A27-A7EE-4D2A-88B5-769A774E2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48571" name="Group 91">
            <a:extLst>
              <a:ext uri="{FF2B5EF4-FFF2-40B4-BE49-F238E27FC236}">
                <a16:creationId xmlns:a16="http://schemas.microsoft.com/office/drawing/2014/main" id="{122B679C-1D90-45C9-BA3B-90CD965C9424}"/>
              </a:ext>
            </a:extLst>
          </p:cNvPr>
          <p:cNvGrpSpPr>
            <a:grpSpLocks/>
          </p:cNvGrpSpPr>
          <p:nvPr/>
        </p:nvGrpSpPr>
        <p:grpSpPr bwMode="auto">
          <a:xfrm>
            <a:off x="4743450" y="3371850"/>
            <a:ext cx="457200" cy="457200"/>
            <a:chOff x="1776" y="1200"/>
            <a:chExt cx="384" cy="384"/>
          </a:xfrm>
        </p:grpSpPr>
        <p:sp>
          <p:nvSpPr>
            <p:cNvPr id="32814" name="Oval 92">
              <a:extLst>
                <a:ext uri="{FF2B5EF4-FFF2-40B4-BE49-F238E27FC236}">
                  <a16:creationId xmlns:a16="http://schemas.microsoft.com/office/drawing/2014/main" id="{30B18FA0-C73E-4C27-A4B1-1EB755928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2815" name="Line 93">
              <a:extLst>
                <a:ext uri="{FF2B5EF4-FFF2-40B4-BE49-F238E27FC236}">
                  <a16:creationId xmlns:a16="http://schemas.microsoft.com/office/drawing/2014/main" id="{ABA6A1B9-98DE-4E7F-B566-CD84AEF26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148574" name="Text Box 94">
            <a:extLst>
              <a:ext uri="{FF2B5EF4-FFF2-40B4-BE49-F238E27FC236}">
                <a16:creationId xmlns:a16="http://schemas.microsoft.com/office/drawing/2014/main" id="{70003910-E335-45CA-8CDE-58E3FF79B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505200"/>
            <a:ext cx="2667000" cy="152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>
            <a:outerShdw dist="28398" dir="69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pt-BR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Voltando </a:t>
            </a:r>
            <a:r>
              <a:rPr lang="pt-B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à órbita original o élétron </a:t>
            </a:r>
            <a:r>
              <a:rPr lang="pt-BR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emite</a:t>
            </a:r>
            <a:r>
              <a:rPr lang="pt-B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energia</a:t>
            </a:r>
          </a:p>
        </p:txBody>
      </p:sp>
      <p:sp>
        <p:nvSpPr>
          <p:cNvPr id="148575" name="Text Box 95">
            <a:extLst>
              <a:ext uri="{FF2B5EF4-FFF2-40B4-BE49-F238E27FC236}">
                <a16:creationId xmlns:a16="http://schemas.microsoft.com/office/drawing/2014/main" id="{0BB54BAE-24F4-4FEB-B196-6A1D0EFCE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9" y="2262873"/>
            <a:ext cx="954107" cy="64633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t-BR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EMITE</a:t>
            </a:r>
          </a:p>
          <a:p>
            <a:pPr>
              <a:defRPr/>
            </a:pPr>
            <a:r>
              <a:rPr lang="pt-BR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energia</a:t>
            </a: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190EEB57-5E6D-445A-8443-FA289D8FE013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93" name="Imagem 92">
            <a:extLst>
              <a:ext uri="{FF2B5EF4-FFF2-40B4-BE49-F238E27FC236}">
                <a16:creationId xmlns:a16="http://schemas.microsoft.com/office/drawing/2014/main" id="{BDF481E6-A756-4FE4-8BEF-6C054393B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9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9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8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8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8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8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8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8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1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39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375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525"/>
                            </p:stCondLst>
                            <p:childTnLst>
                              <p:par>
                                <p:cTn id="1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675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175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4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675"/>
                            </p:stCondLst>
                            <p:childTnLst>
                              <p:par>
                                <p:cTn id="1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8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8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8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48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8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8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nimBg="1" autoUpdateAnimBg="0"/>
      <p:bldP spid="148487" grpId="0" animBg="1" autoUpdateAnimBg="0"/>
      <p:bldP spid="148488" grpId="0" animBg="1" autoUpdateAnimBg="0"/>
      <p:bldP spid="148489" grpId="0" animBg="1" autoUpdateAnimBg="0"/>
      <p:bldP spid="148490" grpId="0" animBg="1" autoUpdateAnimBg="0"/>
      <p:bldP spid="148493" grpId="0" animBg="1" autoUpdateAnimBg="0"/>
      <p:bldP spid="148499" grpId="0" autoUpdateAnimBg="0"/>
      <p:bldP spid="148500" grpId="0" autoUpdateAnimBg="0"/>
      <p:bldP spid="148501" grpId="0" autoUpdateAnimBg="0"/>
      <p:bldP spid="148502" grpId="0" autoUpdateAnimBg="0"/>
      <p:bldP spid="148503" grpId="0" animBg="1" autoUpdateAnimBg="0"/>
      <p:bldP spid="148537" grpId="0" animBg="1" autoUpdateAnimBg="0"/>
      <p:bldP spid="148538" grpId="0" animBg="1" autoUpdateAnimBg="0"/>
      <p:bldP spid="148574" grpId="0" animBg="1" autoUpdateAnimBg="0"/>
      <p:bldP spid="14857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8D50F2B5-0FC5-44E9-8D3C-2608CFE7D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33772"/>
            <a:ext cx="8229600" cy="424732"/>
          </a:xfrm>
          <a:solidFill>
            <a:srgbClr val="FFFFC1"/>
          </a:solidFill>
          <a:effectLst>
            <a:prstShdw prst="shdw17" dist="17961" dir="13500000">
              <a:srgbClr val="999974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pt-BR" altLang="pt-BR" sz="2400" i="1" u="sng">
                <a:solidFill>
                  <a:srgbClr val="000066"/>
                </a:solidFill>
                <a:latin typeface="Comic Sans MS" panose="030F0702030302020204" pitchFamily="66" charset="0"/>
              </a:rPr>
              <a:t>ENERGIA ABSORVIDA OU EMITIDA</a:t>
            </a:r>
          </a:p>
        </p:txBody>
      </p:sp>
      <p:sp>
        <p:nvSpPr>
          <p:cNvPr id="152579" name="Arc 3">
            <a:extLst>
              <a:ext uri="{FF2B5EF4-FFF2-40B4-BE49-F238E27FC236}">
                <a16:creationId xmlns:a16="http://schemas.microsoft.com/office/drawing/2014/main" id="{E0352F6E-A222-45A1-A275-F2E9369ECA68}"/>
              </a:ext>
            </a:extLst>
          </p:cNvPr>
          <p:cNvSpPr>
            <a:spLocks/>
          </p:cNvSpPr>
          <p:nvPr/>
        </p:nvSpPr>
        <p:spPr bwMode="auto">
          <a:xfrm>
            <a:off x="3863976" y="2021029"/>
            <a:ext cx="5483225" cy="369332"/>
          </a:xfrm>
          <a:custGeom>
            <a:avLst/>
            <a:gdLst>
              <a:gd name="T0" fmla="*/ 0 w 31355"/>
              <a:gd name="T1" fmla="*/ 553478 h 21600"/>
              <a:gd name="T2" fmla="*/ 5483225 w 31355"/>
              <a:gd name="T3" fmla="*/ 641362 h 21600"/>
              <a:gd name="T4" fmla="*/ 2659334 w 31355"/>
              <a:gd name="T5" fmla="*/ 19097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355" h="21600" fill="none" extrusionOk="0">
                <a:moveTo>
                  <a:pt x="0" y="6260"/>
                </a:moveTo>
                <a:cubicBezTo>
                  <a:pt x="4045" y="2249"/>
                  <a:pt x="9510" y="-1"/>
                  <a:pt x="15207" y="0"/>
                </a:cubicBezTo>
                <a:cubicBezTo>
                  <a:pt x="21378" y="0"/>
                  <a:pt x="27255" y="2640"/>
                  <a:pt x="31354" y="7254"/>
                </a:cubicBezTo>
              </a:path>
              <a:path w="31355" h="21600" stroke="0" extrusionOk="0">
                <a:moveTo>
                  <a:pt x="0" y="6260"/>
                </a:moveTo>
                <a:cubicBezTo>
                  <a:pt x="4045" y="2249"/>
                  <a:pt x="9510" y="-1"/>
                  <a:pt x="15207" y="0"/>
                </a:cubicBezTo>
                <a:cubicBezTo>
                  <a:pt x="21378" y="0"/>
                  <a:pt x="27255" y="2640"/>
                  <a:pt x="31354" y="7254"/>
                </a:cubicBezTo>
                <a:lnTo>
                  <a:pt x="15207" y="21600"/>
                </a:lnTo>
                <a:lnTo>
                  <a:pt x="0" y="6260"/>
                </a:lnTo>
                <a:close/>
              </a:path>
            </a:pathLst>
          </a:custGeom>
          <a:noFill/>
          <a:ln w="57150">
            <a:solidFill>
              <a:srgbClr val="3366CC"/>
            </a:solidFill>
            <a:round/>
            <a:headEnd/>
            <a:tailEnd/>
          </a:ln>
          <a:effectLst>
            <a:prstShdw prst="shdw17" dist="17961" dir="2700000">
              <a:srgbClr val="1F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52580" name="Arc 4">
            <a:extLst>
              <a:ext uri="{FF2B5EF4-FFF2-40B4-BE49-F238E27FC236}">
                <a16:creationId xmlns:a16="http://schemas.microsoft.com/office/drawing/2014/main" id="{DD3F5FAC-A752-42E3-88B2-9937FE2F5023}"/>
              </a:ext>
            </a:extLst>
          </p:cNvPr>
          <p:cNvSpPr>
            <a:spLocks/>
          </p:cNvSpPr>
          <p:nvPr/>
        </p:nvSpPr>
        <p:spPr bwMode="auto">
          <a:xfrm>
            <a:off x="4341400" y="2984781"/>
            <a:ext cx="4708525" cy="369332"/>
          </a:xfrm>
          <a:custGeom>
            <a:avLst/>
            <a:gdLst>
              <a:gd name="T0" fmla="*/ 0 w 28889"/>
              <a:gd name="T1" fmla="*/ 415979 h 21600"/>
              <a:gd name="T2" fmla="*/ 4708525 w 28889"/>
              <a:gd name="T3" fmla="*/ 499850 h 21600"/>
              <a:gd name="T4" fmla="*/ 2262093 w 28889"/>
              <a:gd name="T5" fmla="*/ 17795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89" h="21600" fill="none" extrusionOk="0">
                <a:moveTo>
                  <a:pt x="0" y="5049"/>
                </a:moveTo>
                <a:cubicBezTo>
                  <a:pt x="3889" y="1787"/>
                  <a:pt x="8803" y="-1"/>
                  <a:pt x="13879" y="0"/>
                </a:cubicBezTo>
                <a:cubicBezTo>
                  <a:pt x="19479" y="0"/>
                  <a:pt x="24861" y="2175"/>
                  <a:pt x="28888" y="6067"/>
                </a:cubicBezTo>
              </a:path>
              <a:path w="28889" h="21600" stroke="0" extrusionOk="0">
                <a:moveTo>
                  <a:pt x="0" y="5049"/>
                </a:moveTo>
                <a:cubicBezTo>
                  <a:pt x="3889" y="1787"/>
                  <a:pt x="8803" y="-1"/>
                  <a:pt x="13879" y="0"/>
                </a:cubicBezTo>
                <a:cubicBezTo>
                  <a:pt x="19479" y="0"/>
                  <a:pt x="24861" y="2175"/>
                  <a:pt x="28888" y="6067"/>
                </a:cubicBezTo>
                <a:lnTo>
                  <a:pt x="13879" y="21600"/>
                </a:lnTo>
                <a:lnTo>
                  <a:pt x="0" y="5049"/>
                </a:lnTo>
                <a:close/>
              </a:path>
            </a:pathLst>
          </a:custGeom>
          <a:noFill/>
          <a:ln w="57150">
            <a:solidFill>
              <a:srgbClr val="009999"/>
            </a:solidFill>
            <a:round/>
            <a:headEnd/>
            <a:tailEnd/>
          </a:ln>
          <a:effectLst>
            <a:prstShdw prst="shdw17" dist="17961" dir="2700000">
              <a:srgbClr val="00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52581" name="Arc 5">
            <a:extLst>
              <a:ext uri="{FF2B5EF4-FFF2-40B4-BE49-F238E27FC236}">
                <a16:creationId xmlns:a16="http://schemas.microsoft.com/office/drawing/2014/main" id="{6A0B966B-88DD-4A67-A0CC-2B2D2EAF57A1}"/>
              </a:ext>
            </a:extLst>
          </p:cNvPr>
          <p:cNvSpPr>
            <a:spLocks/>
          </p:cNvSpPr>
          <p:nvPr/>
        </p:nvSpPr>
        <p:spPr bwMode="auto">
          <a:xfrm>
            <a:off x="4787487" y="3876956"/>
            <a:ext cx="3946525" cy="369332"/>
          </a:xfrm>
          <a:custGeom>
            <a:avLst/>
            <a:gdLst>
              <a:gd name="T0" fmla="*/ 0 w 28000"/>
              <a:gd name="T1" fmla="*/ 305165 h 21600"/>
              <a:gd name="T2" fmla="*/ 3946525 w 28000"/>
              <a:gd name="T3" fmla="*/ 437415 h 21600"/>
              <a:gd name="T4" fmla="*/ 1820053 w 28000"/>
              <a:gd name="T5" fmla="*/ 15382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000" h="21600" fill="none" extrusionOk="0">
                <a:moveTo>
                  <a:pt x="-1" y="4284"/>
                </a:moveTo>
                <a:cubicBezTo>
                  <a:pt x="3730" y="1502"/>
                  <a:pt x="8259" y="-1"/>
                  <a:pt x="12913" y="0"/>
                </a:cubicBezTo>
                <a:cubicBezTo>
                  <a:pt x="18550" y="0"/>
                  <a:pt x="23965" y="2204"/>
                  <a:pt x="27999" y="6142"/>
                </a:cubicBezTo>
              </a:path>
              <a:path w="28000" h="21600" stroke="0" extrusionOk="0">
                <a:moveTo>
                  <a:pt x="-1" y="4284"/>
                </a:moveTo>
                <a:cubicBezTo>
                  <a:pt x="3730" y="1502"/>
                  <a:pt x="8259" y="-1"/>
                  <a:pt x="12913" y="0"/>
                </a:cubicBezTo>
                <a:cubicBezTo>
                  <a:pt x="18550" y="0"/>
                  <a:pt x="23965" y="2204"/>
                  <a:pt x="27999" y="6142"/>
                </a:cubicBezTo>
                <a:lnTo>
                  <a:pt x="12913" y="21600"/>
                </a:lnTo>
                <a:lnTo>
                  <a:pt x="-1" y="4284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52582" name="Arc 6">
            <a:extLst>
              <a:ext uri="{FF2B5EF4-FFF2-40B4-BE49-F238E27FC236}">
                <a16:creationId xmlns:a16="http://schemas.microsoft.com/office/drawing/2014/main" id="{1026E0D3-5F61-44B2-A12B-4C022A9CE665}"/>
              </a:ext>
            </a:extLst>
          </p:cNvPr>
          <p:cNvSpPr>
            <a:spLocks/>
          </p:cNvSpPr>
          <p:nvPr/>
        </p:nvSpPr>
        <p:spPr bwMode="auto">
          <a:xfrm>
            <a:off x="5125624" y="4680231"/>
            <a:ext cx="3084512" cy="369332"/>
          </a:xfrm>
          <a:custGeom>
            <a:avLst/>
            <a:gdLst>
              <a:gd name="T0" fmla="*/ 0 w 27512"/>
              <a:gd name="T1" fmla="*/ 264455 h 21600"/>
              <a:gd name="T2" fmla="*/ 3084512 w 27512"/>
              <a:gd name="T3" fmla="*/ 296867 h 21600"/>
              <a:gd name="T4" fmla="*/ 1503464 w 27512"/>
              <a:gd name="T5" fmla="*/ 12239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512" h="21600" fill="none" extrusionOk="0">
                <a:moveTo>
                  <a:pt x="-1" y="4666"/>
                </a:moveTo>
                <a:cubicBezTo>
                  <a:pt x="3816" y="1644"/>
                  <a:pt x="8541" y="-1"/>
                  <a:pt x="13410" y="0"/>
                </a:cubicBezTo>
                <a:cubicBezTo>
                  <a:pt x="18586" y="0"/>
                  <a:pt x="23591" y="1859"/>
                  <a:pt x="27512" y="5238"/>
                </a:cubicBezTo>
              </a:path>
              <a:path w="27512" h="21600" stroke="0" extrusionOk="0">
                <a:moveTo>
                  <a:pt x="-1" y="4666"/>
                </a:moveTo>
                <a:cubicBezTo>
                  <a:pt x="3816" y="1644"/>
                  <a:pt x="8541" y="-1"/>
                  <a:pt x="13410" y="0"/>
                </a:cubicBezTo>
                <a:cubicBezTo>
                  <a:pt x="18586" y="0"/>
                  <a:pt x="23591" y="1859"/>
                  <a:pt x="27512" y="5238"/>
                </a:cubicBezTo>
                <a:lnTo>
                  <a:pt x="13410" y="21600"/>
                </a:lnTo>
                <a:lnTo>
                  <a:pt x="-1" y="4666"/>
                </a:lnTo>
                <a:close/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52583" name="Text Box 7">
            <a:extLst>
              <a:ext uri="{FF2B5EF4-FFF2-40B4-BE49-F238E27FC236}">
                <a16:creationId xmlns:a16="http://schemas.microsoft.com/office/drawing/2014/main" id="{CDDB0A6F-AD21-4399-840D-8A0E02D2D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624" y="4527554"/>
            <a:ext cx="167005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E = - 13,6 eV</a:t>
            </a:r>
          </a:p>
        </p:txBody>
      </p:sp>
      <p:sp>
        <p:nvSpPr>
          <p:cNvPr id="152584" name="Text Box 8">
            <a:extLst>
              <a:ext uri="{FF2B5EF4-FFF2-40B4-BE49-F238E27FC236}">
                <a16:creationId xmlns:a16="http://schemas.microsoft.com/office/drawing/2014/main" id="{69A4AAFD-69AA-4C9D-A846-6718149B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1449" y="3632204"/>
            <a:ext cx="1528762" cy="3968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E = - 3,4 eV</a:t>
            </a:r>
          </a:p>
        </p:txBody>
      </p:sp>
      <p:sp>
        <p:nvSpPr>
          <p:cNvPr id="152585" name="Text Box 9">
            <a:extLst>
              <a:ext uri="{FF2B5EF4-FFF2-40B4-BE49-F238E27FC236}">
                <a16:creationId xmlns:a16="http://schemas.microsoft.com/office/drawing/2014/main" id="{9FF43A85-2E39-4DD5-8A73-5ABB6A917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088" y="2623100"/>
            <a:ext cx="1528762" cy="396875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E = - 1,5 eV</a:t>
            </a:r>
          </a:p>
        </p:txBody>
      </p:sp>
      <p:sp>
        <p:nvSpPr>
          <p:cNvPr id="152586" name="Text Box 10">
            <a:extLst>
              <a:ext uri="{FF2B5EF4-FFF2-40B4-BE49-F238E27FC236}">
                <a16:creationId xmlns:a16="http://schemas.microsoft.com/office/drawing/2014/main" id="{8D54CD20-16A5-490F-A1F5-D7A5ECAE7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588" y="1670600"/>
            <a:ext cx="1528762" cy="396875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E = - 0,7 eV</a:t>
            </a:r>
          </a:p>
        </p:txBody>
      </p:sp>
      <p:grpSp>
        <p:nvGrpSpPr>
          <p:cNvPr id="152587" name="Group 11">
            <a:extLst>
              <a:ext uri="{FF2B5EF4-FFF2-40B4-BE49-F238E27FC236}">
                <a16:creationId xmlns:a16="http://schemas.microsoft.com/office/drawing/2014/main" id="{F123CC5D-0C87-4F7D-8175-4B8A7E3CABC0}"/>
              </a:ext>
            </a:extLst>
          </p:cNvPr>
          <p:cNvGrpSpPr>
            <a:grpSpLocks/>
          </p:cNvGrpSpPr>
          <p:nvPr/>
        </p:nvGrpSpPr>
        <p:grpSpPr bwMode="auto">
          <a:xfrm>
            <a:off x="6005513" y="5083176"/>
            <a:ext cx="1371600" cy="1241425"/>
            <a:chOff x="2393" y="3010"/>
            <a:chExt cx="864" cy="782"/>
          </a:xfrm>
        </p:grpSpPr>
        <p:graphicFrame>
          <p:nvGraphicFramePr>
            <p:cNvPr id="33855" name="Object 12">
              <a:extLst>
                <a:ext uri="{FF2B5EF4-FFF2-40B4-BE49-F238E27FC236}">
                  <a16:creationId xmlns:a16="http://schemas.microsoft.com/office/drawing/2014/main" id="{1F61C43E-162A-43F6-9DF8-1F13542798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93" y="3010"/>
            <a:ext cx="864" cy="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CorelPhotoPaint.Image.9" r:id="rId3" imgW="3936508" imgH="3936508" progId="CorelPhotoPaint.Image.9">
                    <p:embed/>
                  </p:oleObj>
                </mc:Choice>
                <mc:Fallback>
                  <p:oleObj name="CorelPhotoPaint.Image.9" r:id="rId3" imgW="3936508" imgH="3936508" progId="CorelPhotoPaint.Image.9">
                    <p:embed/>
                    <p:pic>
                      <p:nvPicPr>
                        <p:cNvPr id="33855" name="Object 12">
                          <a:extLst>
                            <a:ext uri="{FF2B5EF4-FFF2-40B4-BE49-F238E27FC236}">
                              <a16:creationId xmlns:a16="http://schemas.microsoft.com/office/drawing/2014/main" id="{1F61C43E-162A-43F6-9DF8-1F13542798A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" y="3010"/>
                          <a:ext cx="864" cy="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99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56" name="Text Box 13">
              <a:extLst>
                <a:ext uri="{FF2B5EF4-FFF2-40B4-BE49-F238E27FC236}">
                  <a16:creationId xmlns:a16="http://schemas.microsoft.com/office/drawing/2014/main" id="{C74D1C74-7539-4EA9-A416-497C2E628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154"/>
              <a:ext cx="7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2800">
                  <a:solidFill>
                    <a:schemeClr val="bg1"/>
                  </a:solidFill>
                </a:rPr>
                <a:t>Núcleo</a:t>
              </a:r>
            </a:p>
          </p:txBody>
        </p:sp>
      </p:grpSp>
      <p:sp>
        <p:nvSpPr>
          <p:cNvPr id="152590" name="AutoShape 14">
            <a:extLst>
              <a:ext uri="{FF2B5EF4-FFF2-40B4-BE49-F238E27FC236}">
                <a16:creationId xmlns:a16="http://schemas.microsoft.com/office/drawing/2014/main" id="{9CEA512B-712B-4C96-AF72-546E5B14B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0" y="476250"/>
            <a:ext cx="1333500" cy="104775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9803" dir="81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pt-BR" baseline="100000">
                <a:solidFill>
                  <a:srgbClr val="663300"/>
                </a:solidFill>
                <a:latin typeface="Arial" pitchFamily="34" charset="0"/>
              </a:rPr>
              <a:t>1</a:t>
            </a:r>
            <a:r>
              <a:rPr lang="pt-BR" sz="48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</a:t>
            </a:r>
            <a:r>
              <a:rPr lang="pt-BR" baseline="-40000">
                <a:latin typeface="Arial" pitchFamily="34" charset="0"/>
              </a:rPr>
              <a:t>1,00</a:t>
            </a:r>
          </a:p>
          <a:p>
            <a:pPr>
              <a:defRPr/>
            </a:pPr>
            <a:r>
              <a:rPr lang="pt-BR" sz="1400">
                <a:solidFill>
                  <a:schemeClr val="bg2"/>
                </a:solidFill>
                <a:latin typeface="Arial" pitchFamily="34" charset="0"/>
              </a:rPr>
              <a:t>Hidrogênio</a:t>
            </a:r>
          </a:p>
        </p:txBody>
      </p:sp>
      <p:sp>
        <p:nvSpPr>
          <p:cNvPr id="152595" name="Text Box 19">
            <a:extLst>
              <a:ext uri="{FF2B5EF4-FFF2-40B4-BE49-F238E27FC236}">
                <a16:creationId xmlns:a16="http://schemas.microsoft.com/office/drawing/2014/main" id="{5D792A38-99D7-41D9-B398-04EB4B12C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6" y="4580276"/>
            <a:ext cx="830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 = 1</a:t>
            </a:r>
          </a:p>
        </p:txBody>
      </p:sp>
      <p:sp>
        <p:nvSpPr>
          <p:cNvPr id="152596" name="Text Box 20">
            <a:extLst>
              <a:ext uri="{FF2B5EF4-FFF2-40B4-BE49-F238E27FC236}">
                <a16:creationId xmlns:a16="http://schemas.microsoft.com/office/drawing/2014/main" id="{6899132B-EFD7-4F33-BDE6-E187E1A9D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6" y="3646826"/>
            <a:ext cx="830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 = 2</a:t>
            </a:r>
          </a:p>
        </p:txBody>
      </p:sp>
      <p:sp>
        <p:nvSpPr>
          <p:cNvPr id="152597" name="Text Box 21">
            <a:extLst>
              <a:ext uri="{FF2B5EF4-FFF2-40B4-BE49-F238E27FC236}">
                <a16:creationId xmlns:a16="http://schemas.microsoft.com/office/drawing/2014/main" id="{5BD9C0F9-5FB8-46DC-AABC-D7537462F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6" y="2656226"/>
            <a:ext cx="830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 = 3</a:t>
            </a:r>
          </a:p>
        </p:txBody>
      </p:sp>
      <p:sp>
        <p:nvSpPr>
          <p:cNvPr id="152598" name="Text Box 22">
            <a:extLst>
              <a:ext uri="{FF2B5EF4-FFF2-40B4-BE49-F238E27FC236}">
                <a16:creationId xmlns:a16="http://schemas.microsoft.com/office/drawing/2014/main" id="{027D1BFB-0A3F-4C4A-BCCA-3D40855BB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6" y="1646576"/>
            <a:ext cx="830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 = 4</a:t>
            </a:r>
          </a:p>
        </p:txBody>
      </p:sp>
      <p:grpSp>
        <p:nvGrpSpPr>
          <p:cNvPr id="152600" name="Group 24">
            <a:extLst>
              <a:ext uri="{FF2B5EF4-FFF2-40B4-BE49-F238E27FC236}">
                <a16:creationId xmlns:a16="http://schemas.microsoft.com/office/drawing/2014/main" id="{A86875A1-A1FA-4902-8213-A8D92DE3A04A}"/>
              </a:ext>
            </a:extLst>
          </p:cNvPr>
          <p:cNvGrpSpPr>
            <a:grpSpLocks/>
          </p:cNvGrpSpPr>
          <p:nvPr/>
        </p:nvGrpSpPr>
        <p:grpSpPr bwMode="auto">
          <a:xfrm>
            <a:off x="7339013" y="4419600"/>
            <a:ext cx="457200" cy="457200"/>
            <a:chOff x="1776" y="1200"/>
            <a:chExt cx="384" cy="384"/>
          </a:xfrm>
        </p:grpSpPr>
        <p:sp>
          <p:nvSpPr>
            <p:cNvPr id="33853" name="Oval 25">
              <a:extLst>
                <a:ext uri="{FF2B5EF4-FFF2-40B4-BE49-F238E27FC236}">
                  <a16:creationId xmlns:a16="http://schemas.microsoft.com/office/drawing/2014/main" id="{382281A7-AA45-4258-A6BA-07AF5010D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3854" name="Line 26">
              <a:extLst>
                <a:ext uri="{FF2B5EF4-FFF2-40B4-BE49-F238E27FC236}">
                  <a16:creationId xmlns:a16="http://schemas.microsoft.com/office/drawing/2014/main" id="{AD54C548-BAD8-42E9-B8DC-BA34EB2CC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52607" name="Group 31">
            <a:extLst>
              <a:ext uri="{FF2B5EF4-FFF2-40B4-BE49-F238E27FC236}">
                <a16:creationId xmlns:a16="http://schemas.microsoft.com/office/drawing/2014/main" id="{C16DF70A-79C9-45B6-82D1-28B71C536E17}"/>
              </a:ext>
            </a:extLst>
          </p:cNvPr>
          <p:cNvGrpSpPr>
            <a:grpSpLocks/>
          </p:cNvGrpSpPr>
          <p:nvPr/>
        </p:nvGrpSpPr>
        <p:grpSpPr bwMode="auto">
          <a:xfrm>
            <a:off x="7396163" y="4133850"/>
            <a:ext cx="457200" cy="457200"/>
            <a:chOff x="1776" y="1200"/>
            <a:chExt cx="384" cy="384"/>
          </a:xfrm>
        </p:grpSpPr>
        <p:sp>
          <p:nvSpPr>
            <p:cNvPr id="33851" name="Oval 32">
              <a:extLst>
                <a:ext uri="{FF2B5EF4-FFF2-40B4-BE49-F238E27FC236}">
                  <a16:creationId xmlns:a16="http://schemas.microsoft.com/office/drawing/2014/main" id="{AE8C9D31-FAB3-400B-A591-1E9EC11F6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3852" name="Line 33">
              <a:extLst>
                <a:ext uri="{FF2B5EF4-FFF2-40B4-BE49-F238E27FC236}">
                  <a16:creationId xmlns:a16="http://schemas.microsoft.com/office/drawing/2014/main" id="{21D6D51A-194E-40F0-B302-5F2765F23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52610" name="Group 34">
            <a:extLst>
              <a:ext uri="{FF2B5EF4-FFF2-40B4-BE49-F238E27FC236}">
                <a16:creationId xmlns:a16="http://schemas.microsoft.com/office/drawing/2014/main" id="{E2B339BB-8529-4E96-8AAC-D0A736BFD28D}"/>
              </a:ext>
            </a:extLst>
          </p:cNvPr>
          <p:cNvGrpSpPr>
            <a:grpSpLocks/>
          </p:cNvGrpSpPr>
          <p:nvPr/>
        </p:nvGrpSpPr>
        <p:grpSpPr bwMode="auto">
          <a:xfrm>
            <a:off x="7434263" y="3981450"/>
            <a:ext cx="457200" cy="457200"/>
            <a:chOff x="1776" y="1200"/>
            <a:chExt cx="384" cy="384"/>
          </a:xfrm>
        </p:grpSpPr>
        <p:sp>
          <p:nvSpPr>
            <p:cNvPr id="33849" name="Oval 35">
              <a:extLst>
                <a:ext uri="{FF2B5EF4-FFF2-40B4-BE49-F238E27FC236}">
                  <a16:creationId xmlns:a16="http://schemas.microsoft.com/office/drawing/2014/main" id="{B2854BCF-D28F-4068-A0C8-ADD966923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3850" name="Line 36">
              <a:extLst>
                <a:ext uri="{FF2B5EF4-FFF2-40B4-BE49-F238E27FC236}">
                  <a16:creationId xmlns:a16="http://schemas.microsoft.com/office/drawing/2014/main" id="{5AF17838-FDED-4278-8A78-7277050F5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52613" name="Group 37">
            <a:extLst>
              <a:ext uri="{FF2B5EF4-FFF2-40B4-BE49-F238E27FC236}">
                <a16:creationId xmlns:a16="http://schemas.microsoft.com/office/drawing/2014/main" id="{A02EB563-78FA-4224-97A2-DA6CF961EE98}"/>
              </a:ext>
            </a:extLst>
          </p:cNvPr>
          <p:cNvGrpSpPr>
            <a:grpSpLocks/>
          </p:cNvGrpSpPr>
          <p:nvPr/>
        </p:nvGrpSpPr>
        <p:grpSpPr bwMode="auto">
          <a:xfrm>
            <a:off x="7586663" y="3524250"/>
            <a:ext cx="457200" cy="457200"/>
            <a:chOff x="1776" y="1200"/>
            <a:chExt cx="384" cy="384"/>
          </a:xfrm>
        </p:grpSpPr>
        <p:sp>
          <p:nvSpPr>
            <p:cNvPr id="33847" name="Oval 38">
              <a:extLst>
                <a:ext uri="{FF2B5EF4-FFF2-40B4-BE49-F238E27FC236}">
                  <a16:creationId xmlns:a16="http://schemas.microsoft.com/office/drawing/2014/main" id="{3E55FA40-0232-4F6C-B575-30B1579D5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3848" name="Line 39">
              <a:extLst>
                <a:ext uri="{FF2B5EF4-FFF2-40B4-BE49-F238E27FC236}">
                  <a16:creationId xmlns:a16="http://schemas.microsoft.com/office/drawing/2014/main" id="{155428C2-D48D-470B-A608-A791FEAE9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52616" name="Group 40">
            <a:extLst>
              <a:ext uri="{FF2B5EF4-FFF2-40B4-BE49-F238E27FC236}">
                <a16:creationId xmlns:a16="http://schemas.microsoft.com/office/drawing/2014/main" id="{7A460476-E149-4F7E-B665-EDAE642CC8E1}"/>
              </a:ext>
            </a:extLst>
          </p:cNvPr>
          <p:cNvGrpSpPr>
            <a:grpSpLocks/>
          </p:cNvGrpSpPr>
          <p:nvPr/>
        </p:nvGrpSpPr>
        <p:grpSpPr bwMode="auto">
          <a:xfrm>
            <a:off x="7510463" y="3829050"/>
            <a:ext cx="457200" cy="457200"/>
            <a:chOff x="1776" y="1200"/>
            <a:chExt cx="384" cy="384"/>
          </a:xfrm>
        </p:grpSpPr>
        <p:sp>
          <p:nvSpPr>
            <p:cNvPr id="33845" name="Oval 41">
              <a:extLst>
                <a:ext uri="{FF2B5EF4-FFF2-40B4-BE49-F238E27FC236}">
                  <a16:creationId xmlns:a16="http://schemas.microsoft.com/office/drawing/2014/main" id="{BAD22E2F-7A72-473C-B0DB-26D0600CD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3846" name="Line 42">
              <a:extLst>
                <a:ext uri="{FF2B5EF4-FFF2-40B4-BE49-F238E27FC236}">
                  <a16:creationId xmlns:a16="http://schemas.microsoft.com/office/drawing/2014/main" id="{CAF5FE87-8F65-4DA2-BD4A-F4FE50491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52619" name="Group 43">
            <a:extLst>
              <a:ext uri="{FF2B5EF4-FFF2-40B4-BE49-F238E27FC236}">
                <a16:creationId xmlns:a16="http://schemas.microsoft.com/office/drawing/2014/main" id="{A9AD98D1-8CEA-4550-8E4D-048CA3BEB3DB}"/>
              </a:ext>
            </a:extLst>
          </p:cNvPr>
          <p:cNvGrpSpPr>
            <a:grpSpLocks/>
          </p:cNvGrpSpPr>
          <p:nvPr/>
        </p:nvGrpSpPr>
        <p:grpSpPr bwMode="auto">
          <a:xfrm>
            <a:off x="7510463" y="3752850"/>
            <a:ext cx="457200" cy="457200"/>
            <a:chOff x="1776" y="1200"/>
            <a:chExt cx="384" cy="384"/>
          </a:xfrm>
        </p:grpSpPr>
        <p:sp>
          <p:nvSpPr>
            <p:cNvPr id="33843" name="Oval 44">
              <a:extLst>
                <a:ext uri="{FF2B5EF4-FFF2-40B4-BE49-F238E27FC236}">
                  <a16:creationId xmlns:a16="http://schemas.microsoft.com/office/drawing/2014/main" id="{D3ED10D3-94CE-4F09-A912-2D21D2F06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3844" name="Line 45">
              <a:extLst>
                <a:ext uri="{FF2B5EF4-FFF2-40B4-BE49-F238E27FC236}">
                  <a16:creationId xmlns:a16="http://schemas.microsoft.com/office/drawing/2014/main" id="{36215399-60AA-4A38-8597-963702879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152627" name="AutoShape 51">
            <a:extLst>
              <a:ext uri="{FF2B5EF4-FFF2-40B4-BE49-F238E27FC236}">
                <a16:creationId xmlns:a16="http://schemas.microsoft.com/office/drawing/2014/main" id="{8CA7F27E-72D4-4A30-91BD-CC582AEC076D}"/>
              </a:ext>
            </a:extLst>
          </p:cNvPr>
          <p:cNvSpPr>
            <a:spLocks noChangeArrowheads="1"/>
          </p:cNvSpPr>
          <p:nvPr/>
        </p:nvSpPr>
        <p:spPr bwMode="auto">
          <a:xfrm rot="16899488">
            <a:off x="6573838" y="3844808"/>
            <a:ext cx="1295400" cy="733663"/>
          </a:xfrm>
          <a:custGeom>
            <a:avLst/>
            <a:gdLst>
              <a:gd name="T0" fmla="*/ 971550 w 21600"/>
              <a:gd name="T1" fmla="*/ 0 h 21600"/>
              <a:gd name="T2" fmla="*/ 0 w 21600"/>
              <a:gd name="T3" fmla="*/ 136525 h 21600"/>
              <a:gd name="T4" fmla="*/ 971550 w 21600"/>
              <a:gd name="T5" fmla="*/ 273050 h 21600"/>
              <a:gd name="T6" fmla="*/ 1295400 w 21600"/>
              <a:gd name="T7" fmla="*/ 1365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0066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grpSp>
        <p:nvGrpSpPr>
          <p:cNvPr id="152639" name="Group 63">
            <a:extLst>
              <a:ext uri="{FF2B5EF4-FFF2-40B4-BE49-F238E27FC236}">
                <a16:creationId xmlns:a16="http://schemas.microsoft.com/office/drawing/2014/main" id="{5F77F276-52DB-4D7D-8A77-DA69DC626E15}"/>
              </a:ext>
            </a:extLst>
          </p:cNvPr>
          <p:cNvGrpSpPr>
            <a:grpSpLocks/>
          </p:cNvGrpSpPr>
          <p:nvPr/>
        </p:nvGrpSpPr>
        <p:grpSpPr bwMode="auto">
          <a:xfrm>
            <a:off x="7739063" y="2152650"/>
            <a:ext cx="457200" cy="457200"/>
            <a:chOff x="1776" y="1200"/>
            <a:chExt cx="384" cy="384"/>
          </a:xfrm>
        </p:grpSpPr>
        <p:sp>
          <p:nvSpPr>
            <p:cNvPr id="33841" name="Oval 64">
              <a:extLst>
                <a:ext uri="{FF2B5EF4-FFF2-40B4-BE49-F238E27FC236}">
                  <a16:creationId xmlns:a16="http://schemas.microsoft.com/office/drawing/2014/main" id="{9B087911-0FAB-41A1-B532-EF3F9B5E2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3842" name="Line 65">
              <a:extLst>
                <a:ext uri="{FF2B5EF4-FFF2-40B4-BE49-F238E27FC236}">
                  <a16:creationId xmlns:a16="http://schemas.microsoft.com/office/drawing/2014/main" id="{4CF5A410-0570-4B73-9E20-3E00BF4D91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52642" name="Group 66">
            <a:extLst>
              <a:ext uri="{FF2B5EF4-FFF2-40B4-BE49-F238E27FC236}">
                <a16:creationId xmlns:a16="http://schemas.microsoft.com/office/drawing/2014/main" id="{A02CC4FA-4364-45C0-BAC3-DF87DE8BD5A7}"/>
              </a:ext>
            </a:extLst>
          </p:cNvPr>
          <p:cNvGrpSpPr>
            <a:grpSpLocks/>
          </p:cNvGrpSpPr>
          <p:nvPr/>
        </p:nvGrpSpPr>
        <p:grpSpPr bwMode="auto">
          <a:xfrm>
            <a:off x="7891463" y="1543050"/>
            <a:ext cx="457200" cy="457200"/>
            <a:chOff x="1776" y="1200"/>
            <a:chExt cx="384" cy="384"/>
          </a:xfrm>
        </p:grpSpPr>
        <p:sp>
          <p:nvSpPr>
            <p:cNvPr id="33839" name="Oval 67">
              <a:extLst>
                <a:ext uri="{FF2B5EF4-FFF2-40B4-BE49-F238E27FC236}">
                  <a16:creationId xmlns:a16="http://schemas.microsoft.com/office/drawing/2014/main" id="{9B8C15B2-0826-4BD3-A362-3A01858DE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3840" name="Line 68">
              <a:extLst>
                <a:ext uri="{FF2B5EF4-FFF2-40B4-BE49-F238E27FC236}">
                  <a16:creationId xmlns:a16="http://schemas.microsoft.com/office/drawing/2014/main" id="{68B97DE6-2CF3-4E26-82B6-BDA17D709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52646" name="Group 70">
            <a:extLst>
              <a:ext uri="{FF2B5EF4-FFF2-40B4-BE49-F238E27FC236}">
                <a16:creationId xmlns:a16="http://schemas.microsoft.com/office/drawing/2014/main" id="{BEEB900D-6DEA-4340-8335-AB4280D19031}"/>
              </a:ext>
            </a:extLst>
          </p:cNvPr>
          <p:cNvGrpSpPr>
            <a:grpSpLocks/>
          </p:cNvGrpSpPr>
          <p:nvPr/>
        </p:nvGrpSpPr>
        <p:grpSpPr bwMode="auto">
          <a:xfrm>
            <a:off x="7815263" y="1847850"/>
            <a:ext cx="457200" cy="457200"/>
            <a:chOff x="1776" y="1200"/>
            <a:chExt cx="384" cy="384"/>
          </a:xfrm>
        </p:grpSpPr>
        <p:sp>
          <p:nvSpPr>
            <p:cNvPr id="33837" name="Oval 71">
              <a:extLst>
                <a:ext uri="{FF2B5EF4-FFF2-40B4-BE49-F238E27FC236}">
                  <a16:creationId xmlns:a16="http://schemas.microsoft.com/office/drawing/2014/main" id="{7AE4B224-10F7-4542-9AD7-D76F66FC1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3838" name="Line 72">
              <a:extLst>
                <a:ext uri="{FF2B5EF4-FFF2-40B4-BE49-F238E27FC236}">
                  <a16:creationId xmlns:a16="http://schemas.microsoft.com/office/drawing/2014/main" id="{F777DD31-69B9-4D19-9A51-CC343DB98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52652" name="Group 76">
            <a:extLst>
              <a:ext uri="{FF2B5EF4-FFF2-40B4-BE49-F238E27FC236}">
                <a16:creationId xmlns:a16="http://schemas.microsoft.com/office/drawing/2014/main" id="{1446C836-0304-4694-BC70-80B04D9C02DB}"/>
              </a:ext>
            </a:extLst>
          </p:cNvPr>
          <p:cNvGrpSpPr>
            <a:grpSpLocks/>
          </p:cNvGrpSpPr>
          <p:nvPr/>
        </p:nvGrpSpPr>
        <p:grpSpPr bwMode="auto">
          <a:xfrm>
            <a:off x="7700963" y="2552700"/>
            <a:ext cx="457200" cy="457200"/>
            <a:chOff x="1776" y="1200"/>
            <a:chExt cx="384" cy="384"/>
          </a:xfrm>
        </p:grpSpPr>
        <p:sp>
          <p:nvSpPr>
            <p:cNvPr id="33835" name="Oval 77">
              <a:extLst>
                <a:ext uri="{FF2B5EF4-FFF2-40B4-BE49-F238E27FC236}">
                  <a16:creationId xmlns:a16="http://schemas.microsoft.com/office/drawing/2014/main" id="{14B52D30-7E6F-45A8-A8AF-2E30A0CFF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3836" name="Line 78">
              <a:extLst>
                <a:ext uri="{FF2B5EF4-FFF2-40B4-BE49-F238E27FC236}">
                  <a16:creationId xmlns:a16="http://schemas.microsoft.com/office/drawing/2014/main" id="{6DE3CDEC-3A77-4606-9F59-363BE22F2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52661" name="Group 85">
            <a:extLst>
              <a:ext uri="{FF2B5EF4-FFF2-40B4-BE49-F238E27FC236}">
                <a16:creationId xmlns:a16="http://schemas.microsoft.com/office/drawing/2014/main" id="{2DBA2E32-ACA6-4AB3-9441-D5BF85915355}"/>
              </a:ext>
            </a:extLst>
          </p:cNvPr>
          <p:cNvGrpSpPr>
            <a:grpSpLocks/>
          </p:cNvGrpSpPr>
          <p:nvPr/>
        </p:nvGrpSpPr>
        <p:grpSpPr bwMode="auto">
          <a:xfrm>
            <a:off x="7586663" y="3524250"/>
            <a:ext cx="457200" cy="457200"/>
            <a:chOff x="1776" y="1200"/>
            <a:chExt cx="384" cy="384"/>
          </a:xfrm>
        </p:grpSpPr>
        <p:sp>
          <p:nvSpPr>
            <p:cNvPr id="33833" name="Oval 86">
              <a:extLst>
                <a:ext uri="{FF2B5EF4-FFF2-40B4-BE49-F238E27FC236}">
                  <a16:creationId xmlns:a16="http://schemas.microsoft.com/office/drawing/2014/main" id="{ACD5C09D-1C23-43B3-B7FC-F5396B1A6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3834" name="Line 87">
              <a:extLst>
                <a:ext uri="{FF2B5EF4-FFF2-40B4-BE49-F238E27FC236}">
                  <a16:creationId xmlns:a16="http://schemas.microsoft.com/office/drawing/2014/main" id="{8F2F5ACB-5246-4375-966E-A0FCF3591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152665" name="Text Box 89">
            <a:extLst>
              <a:ext uri="{FF2B5EF4-FFF2-40B4-BE49-F238E27FC236}">
                <a16:creationId xmlns:a16="http://schemas.microsoft.com/office/drawing/2014/main" id="{EA64A51D-074E-48D1-80B6-1958202D6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9" y="1691373"/>
            <a:ext cx="954107" cy="64633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t-BR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EMITE</a:t>
            </a:r>
          </a:p>
          <a:p>
            <a:pPr>
              <a:defRPr/>
            </a:pPr>
            <a:r>
              <a:rPr lang="pt-BR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energia</a:t>
            </a: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52645" name="AutoShape 69">
            <a:extLst>
              <a:ext uri="{FF2B5EF4-FFF2-40B4-BE49-F238E27FC236}">
                <a16:creationId xmlns:a16="http://schemas.microsoft.com/office/drawing/2014/main" id="{7BB19FD9-EBE8-40F1-81D2-8F9A25FA90F6}"/>
              </a:ext>
            </a:extLst>
          </p:cNvPr>
          <p:cNvSpPr>
            <a:spLocks noChangeArrowheads="1"/>
          </p:cNvSpPr>
          <p:nvPr/>
        </p:nvSpPr>
        <p:spPr bwMode="auto">
          <a:xfrm rot="16749141" flipH="1" flipV="1">
            <a:off x="6957219" y="1708033"/>
            <a:ext cx="1244600" cy="733663"/>
          </a:xfrm>
          <a:custGeom>
            <a:avLst/>
            <a:gdLst>
              <a:gd name="T0" fmla="*/ 933450 w 21600"/>
              <a:gd name="T1" fmla="*/ 0 h 21600"/>
              <a:gd name="T2" fmla="*/ 0 w 21600"/>
              <a:gd name="T3" fmla="*/ 130969 h 21600"/>
              <a:gd name="T4" fmla="*/ 933450 w 21600"/>
              <a:gd name="T5" fmla="*/ 261938 h 21600"/>
              <a:gd name="T6" fmla="*/ 1244600 w 21600"/>
              <a:gd name="T7" fmla="*/ 1309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52666" name="Text Box 90">
            <a:extLst>
              <a:ext uri="{FF2B5EF4-FFF2-40B4-BE49-F238E27FC236}">
                <a16:creationId xmlns:a16="http://schemas.microsoft.com/office/drawing/2014/main" id="{55F96B11-9B8E-4074-BD7C-16A028776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974259"/>
            <a:ext cx="3653564" cy="52322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t-BR" sz="28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pt-BR" sz="2800" i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Emitida</a:t>
            </a:r>
            <a:r>
              <a:rPr lang="pt-BR" sz="28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= E</a:t>
            </a:r>
            <a:r>
              <a:rPr lang="pt-BR" sz="2800" i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Final</a:t>
            </a:r>
            <a:r>
              <a:rPr lang="pt-BR" sz="28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-  E</a:t>
            </a:r>
            <a:r>
              <a:rPr lang="pt-BR" sz="2800" i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Inicial</a:t>
            </a:r>
          </a:p>
        </p:txBody>
      </p:sp>
      <p:sp>
        <p:nvSpPr>
          <p:cNvPr id="152667" name="Text Box 91">
            <a:extLst>
              <a:ext uri="{FF2B5EF4-FFF2-40B4-BE49-F238E27FC236}">
                <a16:creationId xmlns:a16="http://schemas.microsoft.com/office/drawing/2014/main" id="{07BD0800-B231-473F-ACCA-072B0F487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1577142"/>
            <a:ext cx="2551112" cy="1354217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CC">
                  <a:gamma/>
                  <a:tint val="12157"/>
                  <a:invGamma/>
                </a:srgbClr>
              </a:gs>
              <a:gs pos="100000">
                <a:srgbClr val="FFFFCC"/>
              </a:gs>
            </a:gsLst>
            <a:lin ang="2700000" scaled="1"/>
          </a:gradFill>
          <a:ln w="31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2363" dir="9957825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 = </a:t>
            </a:r>
            <a:r>
              <a:rPr lang="pt-BR">
                <a:solidFill>
                  <a:srgbClr val="009999"/>
                </a:solidFill>
                <a:latin typeface="Arial" pitchFamily="34" charset="0"/>
              </a:rPr>
              <a:t>- 1,5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pt-BR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</a:t>
            </a:r>
            <a:r>
              <a:rPr lang="pt-BR">
                <a:solidFill>
                  <a:schemeClr val="accent2"/>
                </a:solidFill>
                <a:latin typeface="Arial" pitchFamily="34" charset="0"/>
              </a:rPr>
              <a:t>- 0,7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 = - 1,5 + 0,7</a:t>
            </a:r>
          </a:p>
          <a:p>
            <a:pPr>
              <a:defRPr/>
            </a:pPr>
            <a:r>
              <a:rPr lang="pt-BR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 = </a:t>
            </a:r>
            <a:r>
              <a:rPr lang="pt-BR" sz="32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</a:t>
            </a:r>
            <a:r>
              <a:rPr lang="pt-BR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0,8  eV</a:t>
            </a:r>
            <a:endParaRPr lang="pt-BR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2668" name="Text Box 92">
            <a:extLst>
              <a:ext uri="{FF2B5EF4-FFF2-40B4-BE49-F238E27FC236}">
                <a16:creationId xmlns:a16="http://schemas.microsoft.com/office/drawing/2014/main" id="{A599F8CF-0F3F-4ACE-A221-3A22F4D74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3352801"/>
            <a:ext cx="4254500" cy="525463"/>
          </a:xfrm>
          <a:prstGeom prst="rect">
            <a:avLst/>
          </a:prstGeom>
          <a:gradFill rotWithShape="0">
            <a:gsLst>
              <a:gs pos="0">
                <a:srgbClr val="F98787"/>
              </a:gs>
              <a:gs pos="50000">
                <a:schemeClr val="bg1"/>
              </a:gs>
              <a:gs pos="100000">
                <a:srgbClr val="F98787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8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pt-BR" sz="2800" i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Recebida</a:t>
            </a:r>
            <a:r>
              <a:rPr lang="pt-BR" sz="28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= E</a:t>
            </a:r>
            <a:r>
              <a:rPr lang="pt-BR" sz="2800" i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Final</a:t>
            </a:r>
            <a:r>
              <a:rPr lang="pt-BR" sz="28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-  E</a:t>
            </a:r>
            <a:r>
              <a:rPr lang="pt-BR" sz="2800" i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Inicial</a:t>
            </a:r>
          </a:p>
        </p:txBody>
      </p:sp>
      <p:sp>
        <p:nvSpPr>
          <p:cNvPr id="152669" name="Text Box 93">
            <a:extLst>
              <a:ext uri="{FF2B5EF4-FFF2-40B4-BE49-F238E27FC236}">
                <a16:creationId xmlns:a16="http://schemas.microsoft.com/office/drawing/2014/main" id="{BACEBC6C-C0AB-4AD0-8170-986E99AA5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3965356"/>
            <a:ext cx="2571750" cy="1292662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CC">
                  <a:gamma/>
                  <a:tint val="12157"/>
                  <a:invGamma/>
                </a:srgbClr>
              </a:gs>
              <a:gs pos="100000">
                <a:srgbClr val="FFFFCC"/>
              </a:gs>
            </a:gsLst>
            <a:lin ang="2700000" scaled="1"/>
          </a:gradFill>
          <a:ln w="31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2363" dir="9957825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 = </a:t>
            </a:r>
            <a:r>
              <a:rPr lang="pt-BR">
                <a:solidFill>
                  <a:srgbClr val="FF6600"/>
                </a:solidFill>
                <a:latin typeface="Arial" pitchFamily="34" charset="0"/>
              </a:rPr>
              <a:t>- 3,4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pt-BR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</a:t>
            </a:r>
            <a:r>
              <a:rPr lang="pt-BR">
                <a:solidFill>
                  <a:srgbClr val="CC0000"/>
                </a:solidFill>
                <a:latin typeface="Arial" pitchFamily="34" charset="0"/>
              </a:rPr>
              <a:t>-13,6</a:t>
            </a: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 = - 3,4 + 13,6</a:t>
            </a:r>
          </a:p>
          <a:p>
            <a:pPr>
              <a:defRPr/>
            </a:pPr>
            <a:r>
              <a:rPr lang="pt-BR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 = </a:t>
            </a:r>
            <a:r>
              <a:rPr lang="pt-BR" sz="28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</a:t>
            </a:r>
            <a:r>
              <a:rPr lang="pt-BR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10,2  eV</a:t>
            </a:r>
          </a:p>
        </p:txBody>
      </p:sp>
      <p:sp>
        <p:nvSpPr>
          <p:cNvPr id="152629" name="Text Box 53">
            <a:extLst>
              <a:ext uri="{FF2B5EF4-FFF2-40B4-BE49-F238E27FC236}">
                <a16:creationId xmlns:a16="http://schemas.microsoft.com/office/drawing/2014/main" id="{244012E6-28DC-403D-9A08-9B09A860F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6" y="4586973"/>
            <a:ext cx="1698625" cy="646331"/>
          </a:xfrm>
          <a:prstGeom prst="rect">
            <a:avLst/>
          </a:prstGeom>
          <a:gradFill rotWithShape="0">
            <a:gsLst>
              <a:gs pos="0">
                <a:srgbClr val="F98787"/>
              </a:gs>
              <a:gs pos="50000">
                <a:schemeClr val="bg1"/>
              </a:gs>
              <a:gs pos="100000">
                <a:srgbClr val="F98787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ABSORVE</a:t>
            </a:r>
          </a:p>
          <a:p>
            <a:pPr>
              <a:defRPr/>
            </a:pPr>
            <a:r>
              <a:rPr lang="pt-BR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energia</a:t>
            </a:r>
          </a:p>
        </p:txBody>
      </p:sp>
      <p:grpSp>
        <p:nvGrpSpPr>
          <p:cNvPr id="152670" name="Group 94">
            <a:extLst>
              <a:ext uri="{FF2B5EF4-FFF2-40B4-BE49-F238E27FC236}">
                <a16:creationId xmlns:a16="http://schemas.microsoft.com/office/drawing/2014/main" id="{4585E040-011B-47C8-B3D5-DE53642EC623}"/>
              </a:ext>
            </a:extLst>
          </p:cNvPr>
          <p:cNvGrpSpPr>
            <a:grpSpLocks/>
          </p:cNvGrpSpPr>
          <p:nvPr/>
        </p:nvGrpSpPr>
        <p:grpSpPr bwMode="auto">
          <a:xfrm>
            <a:off x="7872413" y="1504950"/>
            <a:ext cx="457200" cy="457200"/>
            <a:chOff x="1776" y="1200"/>
            <a:chExt cx="384" cy="384"/>
          </a:xfrm>
        </p:grpSpPr>
        <p:sp>
          <p:nvSpPr>
            <p:cNvPr id="33831" name="Oval 95">
              <a:extLst>
                <a:ext uri="{FF2B5EF4-FFF2-40B4-BE49-F238E27FC236}">
                  <a16:creationId xmlns:a16="http://schemas.microsoft.com/office/drawing/2014/main" id="{C89E1C5F-4458-4C4A-AF69-9D0DD5CDE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384" cy="384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pt-BR" sz="4800" baseline="-10000">
                  <a:solidFill>
                    <a:schemeClr val="bg1"/>
                  </a:solidFill>
                  <a:latin typeface="Lucida Sans Unicode" panose="020B0602030504020204" pitchFamily="34" charset="0"/>
                </a:rPr>
                <a:t>e</a:t>
              </a:r>
              <a:endParaRPr lang="pt-BR" altLang="pt-BR" sz="4800" baseline="-10000">
                <a:solidFill>
                  <a:schemeClr val="bg1"/>
                </a:solidFill>
                <a:latin typeface="Lucida Sans Unicode" panose="020B0602030504020204" pitchFamily="34" charset="0"/>
              </a:endParaRPr>
            </a:p>
          </p:txBody>
        </p:sp>
        <p:sp>
          <p:nvSpPr>
            <p:cNvPr id="33832" name="Line 96">
              <a:extLst>
                <a:ext uri="{FF2B5EF4-FFF2-40B4-BE49-F238E27FC236}">
                  <a16:creationId xmlns:a16="http://schemas.microsoft.com/office/drawing/2014/main" id="{0C6251A0-E17F-4FDD-B4DA-AF1B530FC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33830" name="Espaço Reservado para Conteúdo 2">
            <a:extLst>
              <a:ext uri="{FF2B5EF4-FFF2-40B4-BE49-F238E27FC236}">
                <a16:creationId xmlns:a16="http://schemas.microsoft.com/office/drawing/2014/main" id="{59523401-4DD9-4617-80EE-FB360986A8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altLang="pt-BR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A4F247B8-61DF-4397-879E-4012E1BFCC0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6" name="Imagem 65">
            <a:extLst>
              <a:ext uri="{FF2B5EF4-FFF2-40B4-BE49-F238E27FC236}">
                <a16:creationId xmlns:a16="http://schemas.microsoft.com/office/drawing/2014/main" id="{B9E3B30E-E002-4537-9A2E-CE5730FFE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2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2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15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10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0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1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5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0" dur="500"/>
                                        <p:tgtEl>
                                          <p:spTgt spid="15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5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0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nimBg="1" autoUpdateAnimBg="0"/>
      <p:bldP spid="152583" grpId="0" animBg="1" autoUpdateAnimBg="0"/>
      <p:bldP spid="152584" grpId="0" animBg="1" autoUpdateAnimBg="0"/>
      <p:bldP spid="152585" grpId="0" animBg="1" autoUpdateAnimBg="0"/>
      <p:bldP spid="152586" grpId="0" animBg="1" autoUpdateAnimBg="0"/>
      <p:bldP spid="152590" grpId="0" animBg="1" autoUpdateAnimBg="0"/>
      <p:bldP spid="152595" grpId="0" autoUpdateAnimBg="0"/>
      <p:bldP spid="152596" grpId="0" autoUpdateAnimBg="0"/>
      <p:bldP spid="152597" grpId="0" autoUpdateAnimBg="0"/>
      <p:bldP spid="152598" grpId="0" autoUpdateAnimBg="0"/>
      <p:bldP spid="152665" grpId="0" animBg="1" autoUpdateAnimBg="0"/>
      <p:bldP spid="152666" grpId="0" animBg="1" autoUpdateAnimBg="0"/>
      <p:bldP spid="152667" grpId="0" animBg="1" autoUpdateAnimBg="0"/>
      <p:bldP spid="152668" grpId="0" animBg="1" autoUpdateAnimBg="0"/>
      <p:bldP spid="152669" grpId="0" animBg="1" autoUpdateAnimBg="0"/>
      <p:bldP spid="15262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instein">
            <a:extLst>
              <a:ext uri="{FF2B5EF4-FFF2-40B4-BE49-F238E27FC236}">
                <a16:creationId xmlns:a16="http://schemas.microsoft.com/office/drawing/2014/main" id="{951EE2A5-69DD-4E2A-9944-59B21FAF3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260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CDBFFBDE-C6B0-4D5A-BEC9-FFE7A13FF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0"/>
            <a:ext cx="4535487" cy="762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4400" b="1"/>
              <a:t>RELATIVIDADE</a:t>
            </a:r>
          </a:p>
        </p:txBody>
      </p:sp>
      <p:pic>
        <p:nvPicPr>
          <p:cNvPr id="89092" name="Picture 4" descr="filedb">
            <a:extLst>
              <a:ext uri="{FF2B5EF4-FFF2-40B4-BE49-F238E27FC236}">
                <a16:creationId xmlns:a16="http://schemas.microsoft.com/office/drawing/2014/main" id="{91F8766D-B7F0-410C-8F7E-1914BCF4D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"/>
            <a:ext cx="39576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 Box 5">
            <a:extLst>
              <a:ext uri="{FF2B5EF4-FFF2-40B4-BE49-F238E27FC236}">
                <a16:creationId xmlns:a16="http://schemas.microsoft.com/office/drawing/2014/main" id="{640E6E38-E514-439B-ADEE-DDB8137CD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6" y="5178078"/>
            <a:ext cx="32720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8000" b="1" dirty="0"/>
              <a:t>E = mc</a:t>
            </a:r>
            <a:r>
              <a:rPr lang="pt-BR" altLang="pt-BR" sz="8000" b="1" baseline="30000" dirty="0"/>
              <a:t>2</a:t>
            </a:r>
            <a:endParaRPr lang="pt-BR" altLang="pt-BR" sz="8000" b="1" dirty="0"/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883C0655-5196-4C79-A8FE-A1374C99E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8891588" cy="2862322"/>
          </a:xfrm>
          <a:prstGeom prst="rect">
            <a:avLst/>
          </a:prstGeom>
          <a:gradFill rotWithShape="1">
            <a:gsLst>
              <a:gs pos="0">
                <a:srgbClr val="FFFF99">
                  <a:alpha val="39000"/>
                </a:srgbClr>
              </a:gs>
              <a:gs pos="100000">
                <a:srgbClr val="FFFF99">
                  <a:alpha val="37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3200" b="1">
                <a:solidFill>
                  <a:srgbClr val="FF0000"/>
                </a:solidFill>
              </a:rPr>
              <a:t>	* </a:t>
            </a:r>
            <a:r>
              <a:rPr lang="pt-BR" altLang="pt-BR" sz="3600" b="1">
                <a:solidFill>
                  <a:srgbClr val="FF0000"/>
                </a:solidFill>
              </a:rPr>
              <a:t>VELOCIDADE DA LUZ É A MESMA PARA QUALQUER REFERENCIAL INERCIAL</a:t>
            </a:r>
          </a:p>
          <a:p>
            <a:pPr algn="just"/>
            <a:r>
              <a:rPr lang="pt-BR" altLang="pt-BR" sz="3600" b="1">
                <a:solidFill>
                  <a:srgbClr val="FF0000"/>
                </a:solidFill>
              </a:rPr>
              <a:t>	* DILATAÇÃO DO TEMPO</a:t>
            </a:r>
          </a:p>
          <a:p>
            <a:pPr algn="just"/>
            <a:r>
              <a:rPr lang="pt-BR" altLang="pt-BR" sz="3600" b="1">
                <a:solidFill>
                  <a:srgbClr val="FF0000"/>
                </a:solidFill>
              </a:rPr>
              <a:t>	* CONTRAÇÃO DO COMPRIMENTO</a:t>
            </a:r>
          </a:p>
          <a:p>
            <a:pPr algn="just"/>
            <a:r>
              <a:rPr lang="pt-BR" altLang="pt-BR" sz="3600" b="1">
                <a:solidFill>
                  <a:srgbClr val="FF0000"/>
                </a:solidFill>
              </a:rPr>
              <a:t>	* EXPANSÃO DA MASSA</a:t>
            </a:r>
            <a:r>
              <a:rPr lang="pt-BR" altLang="pt-BR" sz="32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88A6E53-BB14-482D-A161-894A87D54BE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865A68-A6BF-4DE9-AA0F-E08ECA2B8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4" grpId="0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519</Words>
  <Application>Microsoft Office PowerPoint</Application>
  <PresentationFormat>Widescreen</PresentationFormat>
  <Paragraphs>156</Paragraphs>
  <Slides>14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Comic Sans MS</vt:lpstr>
      <vt:lpstr>Lucida Sans</vt:lpstr>
      <vt:lpstr>Lucida Sans Unicode</vt:lpstr>
      <vt:lpstr>Palace Script MT</vt:lpstr>
      <vt:lpstr>Symbol</vt:lpstr>
      <vt:lpstr>Verdana</vt:lpstr>
      <vt:lpstr>Webdings</vt:lpstr>
      <vt:lpstr>Tema do Office</vt:lpstr>
      <vt:lpstr>CorelPhotoPaint.Image.9</vt:lpstr>
      <vt:lpstr>Apresentação do PowerPoint</vt:lpstr>
      <vt:lpstr>Energia e Quantidade de  Movimento de um Fóton</vt:lpstr>
      <vt:lpstr>Energia e Quantidade de  Movimento de um Fóton</vt:lpstr>
      <vt:lpstr>NATUREZA DUAL DA LUZ</vt:lpstr>
      <vt:lpstr>Apresentação do PowerPoint</vt:lpstr>
      <vt:lpstr>MODELO  ATÔMICO de BOHR</vt:lpstr>
      <vt:lpstr>ÁTOMO DE HIDROGÊNIO</vt:lpstr>
      <vt:lpstr>ENERGIA ABSORVIDA OU EMITIDA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3</cp:revision>
  <dcterms:created xsi:type="dcterms:W3CDTF">2018-10-29T15:01:08Z</dcterms:created>
  <dcterms:modified xsi:type="dcterms:W3CDTF">2018-10-31T22:26:27Z</dcterms:modified>
</cp:coreProperties>
</file>