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2" r:id="rId3"/>
    <p:sldId id="269" r:id="rId4"/>
    <p:sldId id="264" r:id="rId5"/>
    <p:sldId id="263" r:id="rId6"/>
    <p:sldId id="262" r:id="rId7"/>
    <p:sldId id="261" r:id="rId8"/>
    <p:sldId id="260" r:id="rId9"/>
    <p:sldId id="265" r:id="rId10"/>
    <p:sldId id="266" r:id="rId11"/>
    <p:sldId id="267" r:id="rId12"/>
    <p:sldId id="270" r:id="rId13"/>
    <p:sldId id="271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13C223-7849-435E-B05F-8D78B6AA6D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A529CB-846B-4A61-A2E9-4C2D019A24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BACDC6-DEE7-4D8B-A39F-42A8400A2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3134-1330-4E46-A80C-CAAC6C6BE17F}" type="datetimeFigureOut">
              <a:rPr lang="pt-BR" smtClean="0"/>
              <a:t>07/10/2018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8C0381-1EAD-4D99-A053-54CB038A6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DCE4938-AB89-410A-822F-D9BD486A9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C3E5-8EEA-40F9-B2DA-96DA7C4E60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79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90C285-40EC-4DE7-B25D-6DBA653CC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3AFBA9B-7465-4292-82DA-D5758A39CA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83B03A-C315-43DD-98DB-9692643F6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3134-1330-4E46-A80C-CAAC6C6BE17F}" type="datetimeFigureOut">
              <a:rPr lang="pt-BR" smtClean="0"/>
              <a:t>07/10/2018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06346F-3B1B-4131-BEEF-30F59E93F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8C6F3A-D2C4-48C0-8ED2-605E2A0DA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C3E5-8EEA-40F9-B2DA-96DA7C4E60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858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6FCA46D-4C3F-4951-A89A-2F409D4CE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0A26CBA-83F8-41F5-8617-5E332B85B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39DE96-5A12-4177-993C-2CE2812B9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3134-1330-4E46-A80C-CAAC6C6BE17F}" type="datetimeFigureOut">
              <a:rPr lang="pt-BR" smtClean="0"/>
              <a:t>07/10/2018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6236DF-D454-4623-A2AA-EE826785D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EA9AA7-9483-4E98-A188-970608D5D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C3E5-8EEA-40F9-B2DA-96DA7C4E60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5172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B51B37-B9C7-47D5-8136-B40AADA4F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78265D-9BDC-4088-A6C1-19BD64E4F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FFC643-1442-418C-9AFD-9F8D9559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3134-1330-4E46-A80C-CAAC6C6BE17F}" type="datetimeFigureOut">
              <a:rPr lang="pt-BR" smtClean="0"/>
              <a:t>07/10/2018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080D299-E4D4-449B-91C8-67B4C00A8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BBD71F-4C96-41A9-A02C-47F9E131D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C3E5-8EEA-40F9-B2DA-96DA7C4E60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0003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FE4D7-3E76-41DD-8E1E-778922CB4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C08542A-1EFD-43EB-8EFF-E808E3902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4E5DCA7-627C-4C0E-A629-E32C3AB3D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3134-1330-4E46-A80C-CAAC6C6BE17F}" type="datetimeFigureOut">
              <a:rPr lang="pt-BR" smtClean="0"/>
              <a:t>07/10/2018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436BA2-1AD8-4B64-B47C-FC39FACD3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1FBE274-4F2F-4447-9DAD-44A9F077B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C3E5-8EEA-40F9-B2DA-96DA7C4E60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8219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C9797D-2B17-42D6-9D36-E2C0429F0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DAF9BA-CE20-45E4-BA87-27F365D7F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D14016F-96BD-4DB8-B9C4-DB814F16CE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95A7BF2-2D55-4F6D-8412-2E72F87A7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3134-1330-4E46-A80C-CAAC6C6BE17F}" type="datetimeFigureOut">
              <a:rPr lang="pt-BR" smtClean="0"/>
              <a:t>07/10/2018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013ABE5-52D8-42DA-B7A1-FAE4115AB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FB1E4C4-EEE2-4C5B-AF94-D1DB8E441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C3E5-8EEA-40F9-B2DA-96DA7C4E60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1236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0DB42-85CC-4604-8372-A91BDB49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BEE8450-28B7-48A1-8F4D-BA25DEDE1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BCF9184-FE31-4955-9A64-3AD54922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F0543FA-8841-40DE-BFF4-F932D02A8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EE76D4F-CB8F-416A-9803-41F5F17415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90C8137-A1F4-402B-8C45-21967CDCA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3134-1330-4E46-A80C-CAAC6C6BE17F}" type="datetimeFigureOut">
              <a:rPr lang="pt-BR" smtClean="0"/>
              <a:t>07/10/2018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3F91A96-6CE7-43B7-B04D-3AA907B72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F807DA0-9CAE-44EF-809F-C664F78CE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C3E5-8EEA-40F9-B2DA-96DA7C4E60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973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FCB810-D6DB-415D-8836-DD27C25E0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CB9C97D-9E1E-4E1F-8E14-AF3C718D2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3134-1330-4E46-A80C-CAAC6C6BE17F}" type="datetimeFigureOut">
              <a:rPr lang="pt-BR" smtClean="0"/>
              <a:t>07/10/2018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C1133CD-FE78-437C-BA8A-608EB6CF3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1E9C0E6-1A9F-4E4B-8D7E-02AC6F0C3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C3E5-8EEA-40F9-B2DA-96DA7C4E60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9110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3E5EF72-5766-4CC6-9261-9DF078844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3134-1330-4E46-A80C-CAAC6C6BE17F}" type="datetimeFigureOut">
              <a:rPr lang="pt-BR" smtClean="0"/>
              <a:t>07/10/2018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5718C9F-62B6-429E-BC9F-B159110B8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CC1BD87-7A81-41B5-B4EC-89994119B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C3E5-8EEA-40F9-B2DA-96DA7C4E60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8328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4A15CE-C3CF-46D4-81D7-07F50FEC2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C2A944-A798-4FDF-87CF-14D66B970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AC732C3-B11C-4832-8C71-CC8797CA1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3362DD4-D590-4E15-B1C4-0454306A2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3134-1330-4E46-A80C-CAAC6C6BE17F}" type="datetimeFigureOut">
              <a:rPr lang="pt-BR" smtClean="0"/>
              <a:t>07/10/2018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CB7D2BA-496C-4445-B59E-A4A16AE3E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D16A1C4-ACA0-4F9A-834F-0F91F9E1A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C3E5-8EEA-40F9-B2DA-96DA7C4E60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6696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982A62-9560-4779-9089-DE52C1886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907C47E-229D-4CEF-B53F-E0C29FAC1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195ED9B-AB76-4D75-85FB-57BB47403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9E71079-0C5D-4F1E-8E2D-2708707D0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3134-1330-4E46-A80C-CAAC6C6BE17F}" type="datetimeFigureOut">
              <a:rPr lang="pt-BR" smtClean="0"/>
              <a:t>07/10/2018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EE7BAC9-64C1-44D0-862A-DCC58F8D1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340E1CB-D4E6-472D-8124-E1B1FA652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C3E5-8EEA-40F9-B2DA-96DA7C4E60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6241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D9570C0-0B96-4CEA-AACC-C44FD2248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C0F55DE-8D72-4209-85B6-88B7241CA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97170C3-1A2A-49AD-B192-5367A43387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73134-1330-4E46-A80C-CAAC6C6BE17F}" type="datetimeFigureOut">
              <a:rPr lang="pt-BR" smtClean="0"/>
              <a:t>07/10/2018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C0B8A8-A8EF-41B8-952C-742695FC3C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E951582-C354-4D7E-9F18-621A55ADF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EC3E5-8EEA-40F9-B2DA-96DA7C4E60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1166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Resultado de imagem para aspectos linguisticos na redaÃ§Ã£o enem 2018">
            <a:extLst>
              <a:ext uri="{FF2B5EF4-FFF2-40B4-BE49-F238E27FC236}">
                <a16:creationId xmlns:a16="http://schemas.microsoft.com/office/drawing/2014/main" id="{8A7C12C7-98B1-480B-B523-C019E1F620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1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CE704C0-577E-49B1-909D-9112B178E4E1}"/>
              </a:ext>
            </a:extLst>
          </p:cNvPr>
          <p:cNvSpPr txBox="1"/>
          <p:nvPr/>
        </p:nvSpPr>
        <p:spPr>
          <a:xfrm>
            <a:off x="7593496" y="4797287"/>
            <a:ext cx="37354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i="1" dirty="0"/>
              <a:t>#aula 9</a:t>
            </a:r>
          </a:p>
          <a:p>
            <a:endParaRPr lang="pt-BR" sz="3600" b="1" i="1" dirty="0"/>
          </a:p>
          <a:p>
            <a:r>
              <a:rPr lang="pt-BR" sz="3600" b="1" i="1" dirty="0"/>
              <a:t>Professora Viviane</a:t>
            </a:r>
          </a:p>
        </p:txBody>
      </p:sp>
      <p:pic>
        <p:nvPicPr>
          <p:cNvPr id="2056" name="Picture 8" descr="Resultado de imagem para redaÃ§Ã£o">
            <a:extLst>
              <a:ext uri="{FF2B5EF4-FFF2-40B4-BE49-F238E27FC236}">
                <a16:creationId xmlns:a16="http://schemas.microsoft.com/office/drawing/2014/main" id="{B603A2CC-1493-48F9-A2AF-86CCB7691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4774">
            <a:off x="531106" y="2762041"/>
            <a:ext cx="2185243" cy="245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139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80" y="2221605"/>
            <a:ext cx="10522040" cy="339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442433" y="1068946"/>
            <a:ext cx="9607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i="1" dirty="0">
                <a:solidFill>
                  <a:srgbClr val="C00000"/>
                </a:solidFill>
                <a:latin typeface="Arial Black" panose="020B0A04020102020204" pitchFamily="34" charset="0"/>
              </a:rPr>
              <a:t>Temas atuais que trazem discussões recentes no meio social, cultural, tecnológico ou ambiental</a:t>
            </a:r>
          </a:p>
        </p:txBody>
      </p:sp>
    </p:spTree>
    <p:extLst>
      <p:ext uri="{BB962C8B-B14F-4D97-AF65-F5344CB8AC3E}">
        <p14:creationId xmlns:p14="http://schemas.microsoft.com/office/powerpoint/2010/main" val="1631353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4636" y="1515552"/>
            <a:ext cx="1176847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1" dirty="0"/>
              <a:t>Não use clichês, jargões, gírias ou ditos populares, mantenha o uso da norma-padrão;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1" dirty="0"/>
              <a:t>Utilize sempre a 3ª pessoa, nada de subjetividade, não defenda o tema movido por emoções demasiadas;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1" dirty="0"/>
              <a:t>Evite repetição de termos;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1" dirty="0"/>
              <a:t>Lembre-se de que o título é facultativo;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1" dirty="0"/>
              <a:t>Siglas podem ser usadas desde que sejam consagradas e seguidas de seu significado;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1" dirty="0"/>
              <a:t>Fuja do senso comum, não faça apelos muito populares;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1" dirty="0"/>
              <a:t>Nada de julgamentos gratuitos ou infundados;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1" dirty="0"/>
              <a:t>Evite generalizações;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1" dirty="0"/>
              <a:t>Não apresente informações novas na conclusão, atenha-se às reflexões finais e às propostas de intervenção.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146995" y="869221"/>
            <a:ext cx="3294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FF0000"/>
                </a:solidFill>
                <a:latin typeface="Cooper Black" panose="0208090404030B020404" pitchFamily="18" charset="0"/>
              </a:rPr>
              <a:t>Reforçando...</a:t>
            </a:r>
          </a:p>
        </p:txBody>
      </p:sp>
      <p:pic>
        <p:nvPicPr>
          <p:cNvPr id="6148" name="Picture 4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528" y="-45179"/>
            <a:ext cx="20859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598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redação enem clareza e precis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5525">
            <a:off x="951902" y="1804371"/>
            <a:ext cx="3143565" cy="330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4555">
            <a:off x="7635794" y="1912737"/>
            <a:ext cx="3316992" cy="315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Resultado de imagem para redação aspectos linguístic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531" y="1490959"/>
            <a:ext cx="2407500" cy="176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686107" y="3606085"/>
            <a:ext cx="2109873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Berlin Sans FB Demi" panose="020E0802020502020306" pitchFamily="34" charset="0"/>
              </a:rPr>
              <a:t>ORTOGRAFIA</a:t>
            </a:r>
            <a:endParaRPr lang="pt-BR" sz="2400" b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365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m para PARAFRASE RELEIT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308" y="1996225"/>
            <a:ext cx="3260087" cy="20477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 rot="20605483">
            <a:off x="4943422" y="2118893"/>
            <a:ext cx="19223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00B050"/>
                </a:solidFill>
                <a:latin typeface="Berlin Sans FB Demi" panose="020E0802020502020306" pitchFamily="34" charset="0"/>
              </a:rPr>
              <a:t>O QUE É?</a:t>
            </a:r>
          </a:p>
        </p:txBody>
      </p:sp>
      <p:sp>
        <p:nvSpPr>
          <p:cNvPr id="4" name="CaixaDeTexto 3"/>
          <p:cNvSpPr txBox="1"/>
          <p:nvPr/>
        </p:nvSpPr>
        <p:spPr>
          <a:xfrm rot="20592004">
            <a:off x="4972964" y="2484839"/>
            <a:ext cx="6061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C00000"/>
                </a:solidFill>
                <a:latin typeface="Berlin Sans FB Demi" panose="020E0802020502020306" pitchFamily="34" charset="0"/>
              </a:rPr>
              <a:t>COMO PODE SER UTILIZADA?</a:t>
            </a:r>
          </a:p>
        </p:txBody>
      </p:sp>
      <p:pic>
        <p:nvPicPr>
          <p:cNvPr id="8196" name="Picture 4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595" y="3385323"/>
            <a:ext cx="4071661" cy="21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114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aspectos linguisticos na redaÃ§Ã£o enem 2018">
            <a:extLst>
              <a:ext uri="{FF2B5EF4-FFF2-40B4-BE49-F238E27FC236}">
                <a16:creationId xmlns:a16="http://schemas.microsoft.com/office/drawing/2014/main" id="{912FE9DF-4D8E-4488-884B-EE8871E9A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51" y="342900"/>
            <a:ext cx="5283409" cy="176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aspectos linguisticos na redaÃ§Ã£o enem 2018">
            <a:extLst>
              <a:ext uri="{FF2B5EF4-FFF2-40B4-BE49-F238E27FC236}">
                <a16:creationId xmlns:a16="http://schemas.microsoft.com/office/drawing/2014/main" id="{6A1C63C7-A2CC-4789-BB0E-5C752E8DD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011" y="328560"/>
            <a:ext cx="4920272" cy="355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redaÃ§Ã£o">
            <a:extLst>
              <a:ext uri="{FF2B5EF4-FFF2-40B4-BE49-F238E27FC236}">
                <a16:creationId xmlns:a16="http://schemas.microsoft.com/office/drawing/2014/main" id="{55D6C5AB-278E-4C7C-8D8F-059F52035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17" y="2511529"/>
            <a:ext cx="5931840" cy="217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m para textos de apoio">
            <a:extLst>
              <a:ext uri="{FF2B5EF4-FFF2-40B4-BE49-F238E27FC236}">
                <a16:creationId xmlns:a16="http://schemas.microsoft.com/office/drawing/2014/main" id="{44ECE856-9D57-4A22-AC5A-81F9E8026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615" y="4216091"/>
            <a:ext cx="5100668" cy="217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m para gramÃ¡tica">
            <a:extLst>
              <a:ext uri="{FF2B5EF4-FFF2-40B4-BE49-F238E27FC236}">
                <a16:creationId xmlns:a16="http://schemas.microsoft.com/office/drawing/2014/main" id="{5A1B67D3-6234-48B2-B91A-E5BEFD69C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632" y="5066806"/>
            <a:ext cx="3717368" cy="159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744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estrutura redação enem 2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3" y="1545039"/>
            <a:ext cx="5190186" cy="422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User\Pictures\Apresentação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613" y="1493098"/>
            <a:ext cx="5924283" cy="433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920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913" y="1426052"/>
            <a:ext cx="6568226" cy="42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22" y="1564988"/>
            <a:ext cx="4700791" cy="381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241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vestmapamental.com.br/wp-content/uploads/2017/09/por-dentro-redacao-enem-2015-como-escrever-introducao-noticias-2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8" y="1588057"/>
            <a:ext cx="4893971" cy="415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615189" y="1588057"/>
            <a:ext cx="599895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70C0"/>
                </a:solidFill>
                <a:latin typeface="Arial Black" panose="020B0A04020102020204" pitchFamily="34" charset="0"/>
              </a:rPr>
              <a:t>ESTRATÉGIAS ARGUMENTATIVAS:</a:t>
            </a:r>
          </a:p>
          <a:p>
            <a:endParaRPr lang="pt-BR" sz="24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/>
              <a:t>Dados estatísticos;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/>
              <a:t>Citações de especialistas no assunto;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/>
              <a:t>Referências históricas;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/>
              <a:t>Alusões literárias;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/>
              <a:t>Pesquisas;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/>
              <a:t>Comparação entre fatos, situações, épocas.</a:t>
            </a:r>
          </a:p>
        </p:txBody>
      </p:sp>
    </p:spTree>
    <p:extLst>
      <p:ext uri="{BB962C8B-B14F-4D97-AF65-F5344CB8AC3E}">
        <p14:creationId xmlns:p14="http://schemas.microsoft.com/office/powerpoint/2010/main" val="994335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vestmapamental.com.br/wp-content/uploads/2017/09/por-dentro-redacao-enem-2015-como-escrever-introducao-noticias-1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56" y="1562301"/>
            <a:ext cx="5335038" cy="392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56" y="4365939"/>
            <a:ext cx="5335038" cy="112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esultado de imagem para proposta de intervenção redação ene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1" t="23019" r="8019" b="10529"/>
          <a:stretch/>
        </p:blipFill>
        <p:spPr bwMode="auto">
          <a:xfrm>
            <a:off x="5924283" y="1562301"/>
            <a:ext cx="5357612" cy="392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924283" y="1043188"/>
            <a:ext cx="5051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rgbClr val="002060"/>
                </a:solidFill>
                <a:latin typeface="Arial Black" panose="020B0A04020102020204" pitchFamily="34" charset="0"/>
              </a:rPr>
              <a:t>DETALHAR OS MEIOS UTILIZADOS</a:t>
            </a:r>
          </a:p>
        </p:txBody>
      </p:sp>
    </p:spTree>
    <p:extLst>
      <p:ext uri="{BB962C8B-B14F-4D97-AF65-F5344CB8AC3E}">
        <p14:creationId xmlns:p14="http://schemas.microsoft.com/office/powerpoint/2010/main" val="26658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m para proposta de intervenção agentes socia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34" y="1027625"/>
            <a:ext cx="7688689" cy="45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sultado de imagem para proposta de intervenção agentes socia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86" y="371582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091" y="674784"/>
            <a:ext cx="2408348" cy="285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172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Resultado de imagem para nota zero??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628" y="984899"/>
            <a:ext cx="4188406" cy="97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033" y="373487"/>
            <a:ext cx="3281341" cy="186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96213" y="1957911"/>
            <a:ext cx="1144931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1" dirty="0"/>
              <a:t>Letra ilegível;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1" dirty="0"/>
              <a:t>Fuga ao tema;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1" dirty="0"/>
              <a:t>Desobediência ao número de linhas exigido ( mínimo 7 e máximo 30);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1" dirty="0"/>
              <a:t>Folha em branco;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1" dirty="0"/>
              <a:t>Desrespeito aos direitos humanos;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1" dirty="0"/>
              <a:t>Não atendimento à modalidade dissertativo-argumentativa;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1" dirty="0"/>
              <a:t>Apresentação de desenhos, impropérios ou qualquer tipo de marcação em local inapropriado;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1" dirty="0"/>
              <a:t>Cópia indevida dos textos motivadores;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1" dirty="0"/>
              <a:t>Fragmentos desconectados do tema proposto.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0584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38683" y="1106080"/>
            <a:ext cx="5329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rgbClr val="FF0000"/>
                </a:solidFill>
                <a:latin typeface="Cooper Black" panose="0208090404030B020404" pitchFamily="18" charset="0"/>
              </a:rPr>
              <a:t>TEXTOS MOTIVADORES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21972" y="2228046"/>
            <a:ext cx="1119174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1" dirty="0"/>
              <a:t>Leia a proposta atentamente para a compreensão do tema proposto;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1" dirty="0"/>
              <a:t>Identifique os argumentos de cada um dos textos apresentados na coletânea;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1" dirty="0"/>
              <a:t>Avalie a linha ideológica seguida por cada um dos autores;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1" dirty="0"/>
              <a:t>Pense além das ideias expostas;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1" dirty="0"/>
              <a:t>Questionamentos: </a:t>
            </a:r>
            <a:r>
              <a:rPr lang="pt-BR" sz="2400" b="1" i="1" dirty="0">
                <a:solidFill>
                  <a:srgbClr val="FF0000"/>
                </a:solidFill>
              </a:rPr>
              <a:t>Qual a problemática? Desde quando atua? Como se manifesta no contexto brasileiro? Quais os fatores que a norteiam? De que forma a situação afeta a coletividade? Quais as intervenções possíveis para reduzir o problema levando-se em consideração os argumentos expostos?</a:t>
            </a:r>
          </a:p>
          <a:p>
            <a:endParaRPr lang="pt-BR" i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074" y="401464"/>
            <a:ext cx="2207609" cy="16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4474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316</Words>
  <Application>Microsoft Office PowerPoint</Application>
  <PresentationFormat>Widescreen</PresentationFormat>
  <Paragraphs>42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Berlin Sans FB Demi</vt:lpstr>
      <vt:lpstr>Calibri</vt:lpstr>
      <vt:lpstr>Calibri Light</vt:lpstr>
      <vt:lpstr>Cooper Black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Viviane Carrijo de Oliveira</dc:creator>
  <cp:lastModifiedBy>Viviane Carrijo de Oliveira</cp:lastModifiedBy>
  <cp:revision>1</cp:revision>
  <dcterms:created xsi:type="dcterms:W3CDTF">2018-10-08T01:41:14Z</dcterms:created>
  <dcterms:modified xsi:type="dcterms:W3CDTF">2018-10-08T01:43:16Z</dcterms:modified>
</cp:coreProperties>
</file>