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85" r:id="rId3"/>
    <p:sldId id="373" r:id="rId4"/>
    <p:sldId id="290" r:id="rId5"/>
    <p:sldId id="292" r:id="rId6"/>
    <p:sldId id="263" r:id="rId7"/>
    <p:sldId id="350" r:id="rId8"/>
    <p:sldId id="287" r:id="rId9"/>
    <p:sldId id="351" r:id="rId10"/>
    <p:sldId id="265" r:id="rId11"/>
    <p:sldId id="294" r:id="rId12"/>
    <p:sldId id="295" r:id="rId13"/>
    <p:sldId id="352" r:id="rId14"/>
    <p:sldId id="259" r:id="rId15"/>
    <p:sldId id="374" r:id="rId16"/>
    <p:sldId id="261" r:id="rId17"/>
    <p:sldId id="262" r:id="rId18"/>
    <p:sldId id="375" r:id="rId19"/>
    <p:sldId id="264" r:id="rId20"/>
    <p:sldId id="376" r:id="rId21"/>
    <p:sldId id="266" r:id="rId22"/>
    <p:sldId id="377" r:id="rId23"/>
    <p:sldId id="296" r:id="rId24"/>
    <p:sldId id="297" r:id="rId25"/>
    <p:sldId id="298" r:id="rId26"/>
    <p:sldId id="299" r:id="rId27"/>
    <p:sldId id="300" r:id="rId28"/>
    <p:sldId id="302" r:id="rId29"/>
    <p:sldId id="303" r:id="rId30"/>
    <p:sldId id="304" r:id="rId31"/>
    <p:sldId id="311" r:id="rId32"/>
    <p:sldId id="312" r:id="rId33"/>
    <p:sldId id="378" r:id="rId34"/>
    <p:sldId id="379" r:id="rId35"/>
    <p:sldId id="268" r:id="rId36"/>
    <p:sldId id="380" r:id="rId37"/>
    <p:sldId id="289" r:id="rId38"/>
    <p:sldId id="381" r:id="rId39"/>
    <p:sldId id="267" r:id="rId40"/>
    <p:sldId id="382" r:id="rId41"/>
    <p:sldId id="270" r:id="rId42"/>
    <p:sldId id="273" r:id="rId43"/>
    <p:sldId id="383" r:id="rId44"/>
    <p:sldId id="291" r:id="rId45"/>
    <p:sldId id="274" r:id="rId46"/>
    <p:sldId id="275" r:id="rId47"/>
    <p:sldId id="276" r:id="rId48"/>
    <p:sldId id="277" r:id="rId49"/>
    <p:sldId id="384" r:id="rId50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0E1331-6834-43C2-A02F-6606C443779A}" v="56" dt="2018-10-16T00:20:06.57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6/11/relationships/changesInfo" Target="changesInfos/changesInfo1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stefânio franco maciel" userId="259ff5323b21ecc1" providerId="LiveId" clId="{CC0E1331-6834-43C2-A02F-6606C443779A}"/>
    <pc:docChg chg="undo custSel addSld modSld">
      <pc:chgData name="estefânio franco maciel" userId="259ff5323b21ecc1" providerId="LiveId" clId="{CC0E1331-6834-43C2-A02F-6606C443779A}" dt="2018-10-16T00:20:15.692" v="120" actId="1076"/>
      <pc:docMkLst>
        <pc:docMk/>
      </pc:docMkLst>
      <pc:sldChg chg="addSp modSp">
        <pc:chgData name="estefânio franco maciel" userId="259ff5323b21ecc1" providerId="LiveId" clId="{CC0E1331-6834-43C2-A02F-6606C443779A}" dt="2018-10-16T00:17:14.104" v="112" actId="167"/>
        <pc:sldMkLst>
          <pc:docMk/>
          <pc:sldMk cId="3296358931" sldId="256"/>
        </pc:sldMkLst>
        <pc:spChg chg="add">
          <ac:chgData name="estefânio franco maciel" userId="259ff5323b21ecc1" providerId="LiveId" clId="{CC0E1331-6834-43C2-A02F-6606C443779A}" dt="2018-10-16T00:15:50.273" v="102"/>
          <ac:spMkLst>
            <pc:docMk/>
            <pc:sldMk cId="3296358931" sldId="256"/>
            <ac:spMk id="4" creationId="{EFD7D84C-2344-4CE4-B87E-6A25188CB13C}"/>
          </ac:spMkLst>
        </pc:spChg>
        <pc:spChg chg="add mod">
          <ac:chgData name="estefânio franco maciel" userId="259ff5323b21ecc1" providerId="LiveId" clId="{CC0E1331-6834-43C2-A02F-6606C443779A}" dt="2018-10-16T00:16:49.313" v="107" actId="14100"/>
          <ac:spMkLst>
            <pc:docMk/>
            <pc:sldMk cId="3296358931" sldId="256"/>
            <ac:spMk id="5" creationId="{121162FD-F58B-4529-9414-7C5A3476D19F}"/>
          </ac:spMkLst>
        </pc:spChg>
        <pc:picChg chg="add mod ord">
          <ac:chgData name="estefânio franco maciel" userId="259ff5323b21ecc1" providerId="LiveId" clId="{CC0E1331-6834-43C2-A02F-6606C443779A}" dt="2018-10-16T00:17:14.104" v="112" actId="167"/>
          <ac:picMkLst>
            <pc:docMk/>
            <pc:sldMk cId="3296358931" sldId="256"/>
            <ac:picMk id="10242" creationId="{79B0F24E-81F9-4A2D-B0EB-948A0664EC8B}"/>
          </ac:picMkLst>
        </pc:picChg>
      </pc:sldChg>
      <pc:sldChg chg="addSp">
        <pc:chgData name="estefânio franco maciel" userId="259ff5323b21ecc1" providerId="LiveId" clId="{CC0E1331-6834-43C2-A02F-6606C443779A}" dt="2018-10-16T00:13:36.753" v="28"/>
        <pc:sldMkLst>
          <pc:docMk/>
          <pc:sldMk cId="967360120" sldId="259"/>
        </pc:sldMkLst>
        <pc:spChg chg="add">
          <ac:chgData name="estefânio franco maciel" userId="259ff5323b21ecc1" providerId="LiveId" clId="{CC0E1331-6834-43C2-A02F-6606C443779A}" dt="2018-10-16T00:13:36.753" v="28"/>
          <ac:spMkLst>
            <pc:docMk/>
            <pc:sldMk cId="967360120" sldId="259"/>
            <ac:spMk id="7" creationId="{89D4A1F1-CF5C-4240-BEB5-53B1769CF7D0}"/>
          </ac:spMkLst>
        </pc:spChg>
        <pc:picChg chg="add">
          <ac:chgData name="estefânio franco maciel" userId="259ff5323b21ecc1" providerId="LiveId" clId="{CC0E1331-6834-43C2-A02F-6606C443779A}" dt="2018-10-16T00:13:36.753" v="28"/>
          <ac:picMkLst>
            <pc:docMk/>
            <pc:sldMk cId="967360120" sldId="259"/>
            <ac:picMk id="8" creationId="{B0BAEB59-EDC7-44C0-B1D9-D808F6BCD88F}"/>
          </ac:picMkLst>
        </pc:picChg>
      </pc:sldChg>
      <pc:sldChg chg="addSp">
        <pc:chgData name="estefânio franco maciel" userId="259ff5323b21ecc1" providerId="LiveId" clId="{CC0E1331-6834-43C2-A02F-6606C443779A}" dt="2018-10-16T00:13:40.368" v="30"/>
        <pc:sldMkLst>
          <pc:docMk/>
          <pc:sldMk cId="0" sldId="261"/>
        </pc:sldMkLst>
        <pc:spChg chg="add">
          <ac:chgData name="estefânio franco maciel" userId="259ff5323b21ecc1" providerId="LiveId" clId="{CC0E1331-6834-43C2-A02F-6606C443779A}" dt="2018-10-16T00:13:40.368" v="30"/>
          <ac:spMkLst>
            <pc:docMk/>
            <pc:sldMk cId="0" sldId="261"/>
            <ac:spMk id="4" creationId="{72ED0022-8953-4099-A520-96ED507BC878}"/>
          </ac:spMkLst>
        </pc:spChg>
        <pc:picChg chg="add">
          <ac:chgData name="estefânio franco maciel" userId="259ff5323b21ecc1" providerId="LiveId" clId="{CC0E1331-6834-43C2-A02F-6606C443779A}" dt="2018-10-16T00:13:40.368" v="30"/>
          <ac:picMkLst>
            <pc:docMk/>
            <pc:sldMk cId="0" sldId="261"/>
            <ac:picMk id="5" creationId="{298AE02B-EE14-47FA-B232-42BD31B43D60}"/>
          </ac:picMkLst>
        </pc:picChg>
      </pc:sldChg>
      <pc:sldChg chg="addSp">
        <pc:chgData name="estefânio franco maciel" userId="259ff5323b21ecc1" providerId="LiveId" clId="{CC0E1331-6834-43C2-A02F-6606C443779A}" dt="2018-10-16T00:13:43.132" v="31"/>
        <pc:sldMkLst>
          <pc:docMk/>
          <pc:sldMk cId="0" sldId="262"/>
        </pc:sldMkLst>
        <pc:spChg chg="add">
          <ac:chgData name="estefânio franco maciel" userId="259ff5323b21ecc1" providerId="LiveId" clId="{CC0E1331-6834-43C2-A02F-6606C443779A}" dt="2018-10-16T00:13:43.132" v="31"/>
          <ac:spMkLst>
            <pc:docMk/>
            <pc:sldMk cId="0" sldId="262"/>
            <ac:spMk id="28" creationId="{05D32D6E-DF75-4474-93C3-369DE87B932E}"/>
          </ac:spMkLst>
        </pc:spChg>
        <pc:picChg chg="add">
          <ac:chgData name="estefânio franco maciel" userId="259ff5323b21ecc1" providerId="LiveId" clId="{CC0E1331-6834-43C2-A02F-6606C443779A}" dt="2018-10-16T00:13:43.132" v="31"/>
          <ac:picMkLst>
            <pc:docMk/>
            <pc:sldMk cId="0" sldId="262"/>
            <ac:picMk id="29" creationId="{782A86B6-8D57-46D7-851E-0EC1A3C638BD}"/>
          </ac:picMkLst>
        </pc:picChg>
      </pc:sldChg>
      <pc:sldChg chg="addSp">
        <pc:chgData name="estefânio franco maciel" userId="259ff5323b21ecc1" providerId="LiveId" clId="{CC0E1331-6834-43C2-A02F-6606C443779A}" dt="2018-10-16T00:13:13.621" v="20"/>
        <pc:sldMkLst>
          <pc:docMk/>
          <pc:sldMk cId="0" sldId="263"/>
        </pc:sldMkLst>
        <pc:spChg chg="add">
          <ac:chgData name="estefânio franco maciel" userId="259ff5323b21ecc1" providerId="LiveId" clId="{CC0E1331-6834-43C2-A02F-6606C443779A}" dt="2018-10-16T00:13:13.621" v="20"/>
          <ac:spMkLst>
            <pc:docMk/>
            <pc:sldMk cId="0" sldId="263"/>
            <ac:spMk id="6" creationId="{D4E72598-E59A-4CD9-9065-D759C30C37CC}"/>
          </ac:spMkLst>
        </pc:spChg>
        <pc:picChg chg="add">
          <ac:chgData name="estefânio franco maciel" userId="259ff5323b21ecc1" providerId="LiveId" clId="{CC0E1331-6834-43C2-A02F-6606C443779A}" dt="2018-10-16T00:13:13.621" v="20"/>
          <ac:picMkLst>
            <pc:docMk/>
            <pc:sldMk cId="0" sldId="263"/>
            <ac:picMk id="7" creationId="{35BAC2A8-9A34-4633-BCC2-410C67C40ECD}"/>
          </ac:picMkLst>
        </pc:picChg>
      </pc:sldChg>
      <pc:sldChg chg="addSp modSp">
        <pc:chgData name="estefânio franco maciel" userId="259ff5323b21ecc1" providerId="LiveId" clId="{CC0E1331-6834-43C2-A02F-6606C443779A}" dt="2018-10-16T00:14:06.572" v="67" actId="1035"/>
        <pc:sldMkLst>
          <pc:docMk/>
          <pc:sldMk cId="0" sldId="264"/>
        </pc:sldMkLst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2" creationId="{6A788CDA-3597-4AB6-84A6-F1092D4473E5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1" creationId="{2FF04F24-0F77-40F7-B31C-AC6342B60F51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2" creationId="{98AD7F21-84E1-4379-81BF-7EDEDC7A0FC8}"/>
          </ac:spMkLst>
        </pc:spChg>
        <pc:spChg chg="add">
          <ac:chgData name="estefânio franco maciel" userId="259ff5323b21ecc1" providerId="LiveId" clId="{CC0E1331-6834-43C2-A02F-6606C443779A}" dt="2018-10-16T00:13:45.871" v="33"/>
          <ac:spMkLst>
            <pc:docMk/>
            <pc:sldMk cId="0" sldId="264"/>
            <ac:spMk id="13" creationId="{92976F95-8026-42E3-B9CC-E751397DE107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4" creationId="{9E87FC49-4926-4D37-9A85-26F060582C7B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5" creationId="{A099C4E5-6307-4ADA-A1B9-7E65366FD4BF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6" creationId="{DCE5B3A4-46EC-4878-96FE-2D7D5785DD43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7" creationId="{FD96F241-A313-425D-90F8-E063F264470A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8" creationId="{BD02148C-4426-41CA-8890-AF8655F2033B}"/>
          </ac:spMkLst>
        </pc:spChg>
        <pc:spChg chg="mod">
          <ac:chgData name="estefânio franco maciel" userId="259ff5323b21ecc1" providerId="LiveId" clId="{CC0E1331-6834-43C2-A02F-6606C443779A}" dt="2018-10-16T00:14:06.572" v="67" actId="1035"/>
          <ac:spMkLst>
            <pc:docMk/>
            <pc:sldMk cId="0" sldId="264"/>
            <ac:spMk id="19" creationId="{AE869441-638B-4583-AFE5-4CC9F437F7BC}"/>
          </ac:spMkLst>
        </pc:spChg>
        <pc:picChg chg="add">
          <ac:chgData name="estefânio franco maciel" userId="259ff5323b21ecc1" providerId="LiveId" clId="{CC0E1331-6834-43C2-A02F-6606C443779A}" dt="2018-10-16T00:13:45.871" v="33"/>
          <ac:picMkLst>
            <pc:docMk/>
            <pc:sldMk cId="0" sldId="264"/>
            <ac:picMk id="20" creationId="{62BC8849-0A3B-42F6-A277-F5E214E2206A}"/>
          </ac:picMkLst>
        </pc:picChg>
      </pc:sldChg>
      <pc:sldChg chg="addSp">
        <pc:chgData name="estefânio franco maciel" userId="259ff5323b21ecc1" providerId="LiveId" clId="{CC0E1331-6834-43C2-A02F-6606C443779A}" dt="2018-10-16T00:13:23.970" v="24"/>
        <pc:sldMkLst>
          <pc:docMk/>
          <pc:sldMk cId="0" sldId="265"/>
        </pc:sldMkLst>
        <pc:spChg chg="add">
          <ac:chgData name="estefânio franco maciel" userId="259ff5323b21ecc1" providerId="LiveId" clId="{CC0E1331-6834-43C2-A02F-6606C443779A}" dt="2018-10-16T00:13:23.970" v="24"/>
          <ac:spMkLst>
            <pc:docMk/>
            <pc:sldMk cId="0" sldId="265"/>
            <ac:spMk id="7" creationId="{2C6AED47-5FF0-459E-94D2-3E1077412EAD}"/>
          </ac:spMkLst>
        </pc:spChg>
        <pc:picChg chg="add">
          <ac:chgData name="estefânio franco maciel" userId="259ff5323b21ecc1" providerId="LiveId" clId="{CC0E1331-6834-43C2-A02F-6606C443779A}" dt="2018-10-16T00:13:23.970" v="24"/>
          <ac:picMkLst>
            <pc:docMk/>
            <pc:sldMk cId="0" sldId="265"/>
            <ac:picMk id="8" creationId="{C5144A5F-291E-4DAC-9584-68A4AF610519}"/>
          </ac:picMkLst>
        </pc:picChg>
      </pc:sldChg>
      <pc:sldChg chg="addSp">
        <pc:chgData name="estefânio franco maciel" userId="259ff5323b21ecc1" providerId="LiveId" clId="{CC0E1331-6834-43C2-A02F-6606C443779A}" dt="2018-10-16T00:14:19.012" v="69"/>
        <pc:sldMkLst>
          <pc:docMk/>
          <pc:sldMk cId="0" sldId="266"/>
        </pc:sldMkLst>
        <pc:spChg chg="add">
          <ac:chgData name="estefânio franco maciel" userId="259ff5323b21ecc1" providerId="LiveId" clId="{CC0E1331-6834-43C2-A02F-6606C443779A}" dt="2018-10-16T00:14:19.012" v="69"/>
          <ac:spMkLst>
            <pc:docMk/>
            <pc:sldMk cId="0" sldId="266"/>
            <ac:spMk id="4" creationId="{EA7229D9-D00E-403A-AB95-FECD571E845D}"/>
          </ac:spMkLst>
        </pc:spChg>
        <pc:picChg chg="add">
          <ac:chgData name="estefânio franco maciel" userId="259ff5323b21ecc1" providerId="LiveId" clId="{CC0E1331-6834-43C2-A02F-6606C443779A}" dt="2018-10-16T00:14:19.012" v="69"/>
          <ac:picMkLst>
            <pc:docMk/>
            <pc:sldMk cId="0" sldId="266"/>
            <ac:picMk id="5" creationId="{9837CDEC-12B4-42EC-9CC4-7B82700050CE}"/>
          </ac:picMkLst>
        </pc:picChg>
      </pc:sldChg>
      <pc:sldChg chg="addSp delSp add">
        <pc:chgData name="estefânio franco maciel" userId="259ff5323b21ecc1" providerId="LiveId" clId="{CC0E1331-6834-43C2-A02F-6606C443779A}" dt="2018-10-16T00:14:49.188" v="87"/>
        <pc:sldMkLst>
          <pc:docMk/>
          <pc:sldMk cId="0" sldId="267"/>
        </pc:sldMkLst>
        <pc:spChg chg="add">
          <ac:chgData name="estefânio franco maciel" userId="259ff5323b21ecc1" providerId="LiveId" clId="{CC0E1331-6834-43C2-A02F-6606C443779A}" dt="2018-10-16T00:14:49.188" v="87"/>
          <ac:spMkLst>
            <pc:docMk/>
            <pc:sldMk cId="0" sldId="267"/>
            <ac:spMk id="5" creationId="{697A323B-8890-4991-A1DE-A04813835FB4}"/>
          </ac:spMkLst>
        </pc:spChg>
        <pc:spChg chg="del">
          <ac:chgData name="estefânio franco maciel" userId="259ff5323b21ecc1" providerId="LiveId" clId="{CC0E1331-6834-43C2-A02F-6606C443779A}" dt="2018-10-16T00:11:49.735" v="5" actId="478"/>
          <ac:spMkLst>
            <pc:docMk/>
            <pc:sldMk cId="0" sldId="267"/>
            <ac:spMk id="10248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49.188" v="87"/>
          <ac:picMkLst>
            <pc:docMk/>
            <pc:sldMk cId="0" sldId="267"/>
            <ac:picMk id="6" creationId="{FFDF470A-F5DA-4F33-B1EB-4DE476A408C7}"/>
          </ac:picMkLst>
        </pc:picChg>
      </pc:sldChg>
      <pc:sldChg chg="addSp add">
        <pc:chgData name="estefânio franco maciel" userId="259ff5323b21ecc1" providerId="LiveId" clId="{CC0E1331-6834-43C2-A02F-6606C443779A}" dt="2018-10-16T00:14:44.923" v="83"/>
        <pc:sldMkLst>
          <pc:docMk/>
          <pc:sldMk cId="0" sldId="268"/>
        </pc:sldMkLst>
        <pc:spChg chg="add">
          <ac:chgData name="estefânio franco maciel" userId="259ff5323b21ecc1" providerId="LiveId" clId="{CC0E1331-6834-43C2-A02F-6606C443779A}" dt="2018-10-16T00:14:44.923" v="83"/>
          <ac:spMkLst>
            <pc:docMk/>
            <pc:sldMk cId="0" sldId="268"/>
            <ac:spMk id="6" creationId="{0B9C4DD1-1710-4F2E-9C47-3466C7BA2475}"/>
          </ac:spMkLst>
        </pc:spChg>
        <pc:picChg chg="add">
          <ac:chgData name="estefânio franco maciel" userId="259ff5323b21ecc1" providerId="LiveId" clId="{CC0E1331-6834-43C2-A02F-6606C443779A}" dt="2018-10-16T00:14:44.923" v="83"/>
          <ac:picMkLst>
            <pc:docMk/>
            <pc:sldMk cId="0" sldId="268"/>
            <ac:picMk id="7" creationId="{6E61C347-338B-42D1-B7FF-97FD4DBFD1DE}"/>
          </ac:picMkLst>
        </pc:picChg>
      </pc:sldChg>
      <pc:sldChg chg="addSp delSp add">
        <pc:chgData name="estefânio franco maciel" userId="259ff5323b21ecc1" providerId="LiveId" clId="{CC0E1331-6834-43C2-A02F-6606C443779A}" dt="2018-10-16T00:14:53.437" v="89"/>
        <pc:sldMkLst>
          <pc:docMk/>
          <pc:sldMk cId="0" sldId="270"/>
        </pc:sldMkLst>
        <pc:spChg chg="add">
          <ac:chgData name="estefânio franco maciel" userId="259ff5323b21ecc1" providerId="LiveId" clId="{CC0E1331-6834-43C2-A02F-6606C443779A}" dt="2018-10-16T00:14:53.437" v="89"/>
          <ac:spMkLst>
            <pc:docMk/>
            <pc:sldMk cId="0" sldId="270"/>
            <ac:spMk id="4" creationId="{42A4825E-D9B9-4296-B48A-EDD053B646BD}"/>
          </ac:spMkLst>
        </pc:spChg>
        <pc:spChg chg="del">
          <ac:chgData name="estefânio franco maciel" userId="259ff5323b21ecc1" providerId="LiveId" clId="{CC0E1331-6834-43C2-A02F-6606C443779A}" dt="2018-10-16T00:11:54.917" v="7" actId="478"/>
          <ac:spMkLst>
            <pc:docMk/>
            <pc:sldMk cId="0" sldId="270"/>
            <ac:spMk id="12293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53.437" v="89"/>
          <ac:picMkLst>
            <pc:docMk/>
            <pc:sldMk cId="0" sldId="270"/>
            <ac:picMk id="5" creationId="{2C9AEA69-5A60-46A4-B86C-17F1B6787A03}"/>
          </ac:picMkLst>
        </pc:picChg>
      </pc:sldChg>
      <pc:sldChg chg="addSp delSp add">
        <pc:chgData name="estefânio franco maciel" userId="259ff5323b21ecc1" providerId="LiveId" clId="{CC0E1331-6834-43C2-A02F-6606C443779A}" dt="2018-10-16T00:14:54.643" v="90"/>
        <pc:sldMkLst>
          <pc:docMk/>
          <pc:sldMk cId="0" sldId="273"/>
        </pc:sldMkLst>
        <pc:spChg chg="add">
          <ac:chgData name="estefânio franco maciel" userId="259ff5323b21ecc1" providerId="LiveId" clId="{CC0E1331-6834-43C2-A02F-6606C443779A}" dt="2018-10-16T00:14:54.643" v="90"/>
          <ac:spMkLst>
            <pc:docMk/>
            <pc:sldMk cId="0" sldId="273"/>
            <ac:spMk id="4" creationId="{4998A4D0-1EB3-4F9C-B64F-4A112DE3B6DD}"/>
          </ac:spMkLst>
        </pc:spChg>
        <pc:spChg chg="del">
          <ac:chgData name="estefânio franco maciel" userId="259ff5323b21ecc1" providerId="LiveId" clId="{CC0E1331-6834-43C2-A02F-6606C443779A}" dt="2018-10-16T00:11:57.041" v="8" actId="478"/>
          <ac:spMkLst>
            <pc:docMk/>
            <pc:sldMk cId="0" sldId="273"/>
            <ac:spMk id="13317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54.643" v="90"/>
          <ac:picMkLst>
            <pc:docMk/>
            <pc:sldMk cId="0" sldId="273"/>
            <ac:picMk id="5" creationId="{AD8DCE99-C18F-4DCF-B0DD-394770A44AC3}"/>
          </ac:picMkLst>
        </pc:picChg>
      </pc:sldChg>
      <pc:sldChg chg="addSp delSp add">
        <pc:chgData name="estefânio franco maciel" userId="259ff5323b21ecc1" providerId="LiveId" clId="{CC0E1331-6834-43C2-A02F-6606C443779A}" dt="2018-10-16T00:15:03.698" v="94"/>
        <pc:sldMkLst>
          <pc:docMk/>
          <pc:sldMk cId="0" sldId="274"/>
        </pc:sldMkLst>
        <pc:spChg chg="add">
          <ac:chgData name="estefânio franco maciel" userId="259ff5323b21ecc1" providerId="LiveId" clId="{CC0E1331-6834-43C2-A02F-6606C443779A}" dt="2018-10-16T00:15:03.698" v="94"/>
          <ac:spMkLst>
            <pc:docMk/>
            <pc:sldMk cId="0" sldId="274"/>
            <ac:spMk id="7" creationId="{44E06819-C637-4DCB-84A0-D37F73F77958}"/>
          </ac:spMkLst>
        </pc:spChg>
        <pc:spChg chg="del">
          <ac:chgData name="estefânio franco maciel" userId="259ff5323b21ecc1" providerId="LiveId" clId="{CC0E1331-6834-43C2-A02F-6606C443779A}" dt="2018-10-16T00:12:06.432" v="11" actId="478"/>
          <ac:spMkLst>
            <pc:docMk/>
            <pc:sldMk cId="0" sldId="274"/>
            <ac:spMk id="16395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5:03.698" v="94"/>
          <ac:picMkLst>
            <pc:docMk/>
            <pc:sldMk cId="0" sldId="274"/>
            <ac:picMk id="8" creationId="{927F3622-2160-45D8-AF63-0EC9F65EE4A5}"/>
          </ac:picMkLst>
        </pc:picChg>
      </pc:sldChg>
      <pc:sldChg chg="addSp delSp add">
        <pc:chgData name="estefânio franco maciel" userId="259ff5323b21ecc1" providerId="LiveId" clId="{CC0E1331-6834-43C2-A02F-6606C443779A}" dt="2018-10-16T00:15:05.752" v="95"/>
        <pc:sldMkLst>
          <pc:docMk/>
          <pc:sldMk cId="0" sldId="275"/>
        </pc:sldMkLst>
        <pc:spChg chg="add">
          <ac:chgData name="estefânio franco maciel" userId="259ff5323b21ecc1" providerId="LiveId" clId="{CC0E1331-6834-43C2-A02F-6606C443779A}" dt="2018-10-16T00:15:05.752" v="95"/>
          <ac:spMkLst>
            <pc:docMk/>
            <pc:sldMk cId="0" sldId="275"/>
            <ac:spMk id="4" creationId="{9B0A2A53-2E41-44E3-AC47-F5A63490DAD5}"/>
          </ac:spMkLst>
        </pc:spChg>
        <pc:spChg chg="del">
          <ac:chgData name="estefânio franco maciel" userId="259ff5323b21ecc1" providerId="LiveId" clId="{CC0E1331-6834-43C2-A02F-6606C443779A}" dt="2018-10-16T00:12:08.565" v="12" actId="478"/>
          <ac:spMkLst>
            <pc:docMk/>
            <pc:sldMk cId="0" sldId="275"/>
            <ac:spMk id="17413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5:05.752" v="95"/>
          <ac:picMkLst>
            <pc:docMk/>
            <pc:sldMk cId="0" sldId="275"/>
            <ac:picMk id="6" creationId="{0A8270B2-0689-45B6-837B-158973C663C4}"/>
          </ac:picMkLst>
        </pc:picChg>
      </pc:sldChg>
      <pc:sldChg chg="addSp delSp add">
        <pc:chgData name="estefânio franco maciel" userId="259ff5323b21ecc1" providerId="LiveId" clId="{CC0E1331-6834-43C2-A02F-6606C443779A}" dt="2018-10-16T00:15:07.133" v="96"/>
        <pc:sldMkLst>
          <pc:docMk/>
          <pc:sldMk cId="0" sldId="276"/>
        </pc:sldMkLst>
        <pc:spChg chg="add">
          <ac:chgData name="estefânio franco maciel" userId="259ff5323b21ecc1" providerId="LiveId" clId="{CC0E1331-6834-43C2-A02F-6606C443779A}" dt="2018-10-16T00:15:07.133" v="96"/>
          <ac:spMkLst>
            <pc:docMk/>
            <pc:sldMk cId="0" sldId="276"/>
            <ac:spMk id="7" creationId="{02BEAD10-C871-49D6-BFD9-C1EF339B894D}"/>
          </ac:spMkLst>
        </pc:spChg>
        <pc:spChg chg="del">
          <ac:chgData name="estefânio franco maciel" userId="259ff5323b21ecc1" providerId="LiveId" clId="{CC0E1331-6834-43C2-A02F-6606C443779A}" dt="2018-10-16T00:12:10.721" v="13" actId="478"/>
          <ac:spMkLst>
            <pc:docMk/>
            <pc:sldMk cId="0" sldId="276"/>
            <ac:spMk id="18443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5:07.133" v="96"/>
          <ac:picMkLst>
            <pc:docMk/>
            <pc:sldMk cId="0" sldId="276"/>
            <ac:picMk id="8" creationId="{B5D96280-80D5-425B-AB92-B1689C1A53C2}"/>
          </ac:picMkLst>
        </pc:picChg>
      </pc:sldChg>
      <pc:sldChg chg="addSp delSp add">
        <pc:chgData name="estefânio franco maciel" userId="259ff5323b21ecc1" providerId="LiveId" clId="{CC0E1331-6834-43C2-A02F-6606C443779A}" dt="2018-10-16T00:15:08.877" v="97"/>
        <pc:sldMkLst>
          <pc:docMk/>
          <pc:sldMk cId="0" sldId="277"/>
        </pc:sldMkLst>
        <pc:spChg chg="add">
          <ac:chgData name="estefânio franco maciel" userId="259ff5323b21ecc1" providerId="LiveId" clId="{CC0E1331-6834-43C2-A02F-6606C443779A}" dt="2018-10-16T00:15:08.877" v="97"/>
          <ac:spMkLst>
            <pc:docMk/>
            <pc:sldMk cId="0" sldId="277"/>
            <ac:spMk id="5" creationId="{33086423-6A36-4359-A925-C43C654DF634}"/>
          </ac:spMkLst>
        </pc:spChg>
        <pc:spChg chg="del">
          <ac:chgData name="estefânio franco maciel" userId="259ff5323b21ecc1" providerId="LiveId" clId="{CC0E1331-6834-43C2-A02F-6606C443779A}" dt="2018-10-16T00:12:12.881" v="14" actId="478"/>
          <ac:spMkLst>
            <pc:docMk/>
            <pc:sldMk cId="0" sldId="277"/>
            <ac:spMk id="19464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5:08.877" v="97"/>
          <ac:picMkLst>
            <pc:docMk/>
            <pc:sldMk cId="0" sldId="277"/>
            <ac:picMk id="6" creationId="{54E25AD9-3EAA-44F0-AC0B-0ADBAD338D13}"/>
          </ac:picMkLst>
        </pc:picChg>
      </pc:sldChg>
      <pc:sldChg chg="addSp">
        <pc:chgData name="estefânio franco maciel" userId="259ff5323b21ecc1" providerId="LiveId" clId="{CC0E1331-6834-43C2-A02F-6606C443779A}" dt="2018-10-16T00:13:17.212" v="22"/>
        <pc:sldMkLst>
          <pc:docMk/>
          <pc:sldMk cId="0" sldId="287"/>
        </pc:sldMkLst>
        <pc:spChg chg="add">
          <ac:chgData name="estefânio franco maciel" userId="259ff5323b21ecc1" providerId="LiveId" clId="{CC0E1331-6834-43C2-A02F-6606C443779A}" dt="2018-10-16T00:13:17.212" v="22"/>
          <ac:spMkLst>
            <pc:docMk/>
            <pc:sldMk cId="0" sldId="287"/>
            <ac:spMk id="8" creationId="{9348A73B-93F6-4327-8B06-77332412824A}"/>
          </ac:spMkLst>
        </pc:spChg>
        <pc:picChg chg="add">
          <ac:chgData name="estefânio franco maciel" userId="259ff5323b21ecc1" providerId="LiveId" clId="{CC0E1331-6834-43C2-A02F-6606C443779A}" dt="2018-10-16T00:13:17.212" v="22"/>
          <ac:picMkLst>
            <pc:docMk/>
            <pc:sldMk cId="0" sldId="287"/>
            <ac:picMk id="9" creationId="{46136041-3972-4CAD-81D2-4DA758994B94}"/>
          </ac:picMkLst>
        </pc:picChg>
      </pc:sldChg>
      <pc:sldChg chg="addSp delSp add">
        <pc:chgData name="estefânio franco maciel" userId="259ff5323b21ecc1" providerId="LiveId" clId="{CC0E1331-6834-43C2-A02F-6606C443779A}" dt="2018-10-16T00:14:47.114" v="85"/>
        <pc:sldMkLst>
          <pc:docMk/>
          <pc:sldMk cId="0" sldId="289"/>
        </pc:sldMkLst>
        <pc:spChg chg="add">
          <ac:chgData name="estefânio franco maciel" userId="259ff5323b21ecc1" providerId="LiveId" clId="{CC0E1331-6834-43C2-A02F-6606C443779A}" dt="2018-10-16T00:14:47.114" v="85"/>
          <ac:spMkLst>
            <pc:docMk/>
            <pc:sldMk cId="0" sldId="289"/>
            <ac:spMk id="4" creationId="{05DCCE66-1A5F-4C5D-8D75-8373EFCA4CF1}"/>
          </ac:spMkLst>
        </pc:spChg>
        <pc:spChg chg="del">
          <ac:chgData name="estefânio franco maciel" userId="259ff5323b21ecc1" providerId="LiveId" clId="{CC0E1331-6834-43C2-A02F-6606C443779A}" dt="2018-10-16T00:11:35.524" v="3" actId="478"/>
          <ac:spMkLst>
            <pc:docMk/>
            <pc:sldMk cId="0" sldId="289"/>
            <ac:spMk id="8197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47.114" v="85"/>
          <ac:picMkLst>
            <pc:docMk/>
            <pc:sldMk cId="0" sldId="289"/>
            <ac:picMk id="5" creationId="{3B28A32B-F238-4E79-8FBB-D881F34975E0}"/>
          </ac:picMkLst>
        </pc:picChg>
      </pc:sldChg>
      <pc:sldChg chg="addSp">
        <pc:chgData name="estefânio franco maciel" userId="259ff5323b21ecc1" providerId="LiveId" clId="{CC0E1331-6834-43C2-A02F-6606C443779A}" dt="2018-10-16T00:13:08.830" v="18"/>
        <pc:sldMkLst>
          <pc:docMk/>
          <pc:sldMk cId="0" sldId="290"/>
        </pc:sldMkLst>
        <pc:spChg chg="add">
          <ac:chgData name="estefânio franco maciel" userId="259ff5323b21ecc1" providerId="LiveId" clId="{CC0E1331-6834-43C2-A02F-6606C443779A}" dt="2018-10-16T00:13:08.830" v="18"/>
          <ac:spMkLst>
            <pc:docMk/>
            <pc:sldMk cId="0" sldId="290"/>
            <ac:spMk id="9" creationId="{E59853D2-9C27-41C6-ACC3-2C0683180C54}"/>
          </ac:spMkLst>
        </pc:spChg>
        <pc:picChg chg="add">
          <ac:chgData name="estefânio franco maciel" userId="259ff5323b21ecc1" providerId="LiveId" clId="{CC0E1331-6834-43C2-A02F-6606C443779A}" dt="2018-10-16T00:13:08.830" v="18"/>
          <ac:picMkLst>
            <pc:docMk/>
            <pc:sldMk cId="0" sldId="290"/>
            <ac:picMk id="10" creationId="{64BEA17F-5252-4078-990D-D50CA90760A4}"/>
          </ac:picMkLst>
        </pc:picChg>
      </pc:sldChg>
      <pc:sldChg chg="addSp delSp add">
        <pc:chgData name="estefânio franco maciel" userId="259ff5323b21ecc1" providerId="LiveId" clId="{CC0E1331-6834-43C2-A02F-6606C443779A}" dt="2018-10-16T00:15:02.455" v="93"/>
        <pc:sldMkLst>
          <pc:docMk/>
          <pc:sldMk cId="0" sldId="291"/>
        </pc:sldMkLst>
        <pc:spChg chg="add">
          <ac:chgData name="estefânio franco maciel" userId="259ff5323b21ecc1" providerId="LiveId" clId="{CC0E1331-6834-43C2-A02F-6606C443779A}" dt="2018-10-16T00:15:02.455" v="93"/>
          <ac:spMkLst>
            <pc:docMk/>
            <pc:sldMk cId="0" sldId="291"/>
            <ac:spMk id="4" creationId="{686E46B0-E7AD-4DF8-98BB-00C088D3A76A}"/>
          </ac:spMkLst>
        </pc:spChg>
        <pc:spChg chg="del">
          <ac:chgData name="estefânio franco maciel" userId="259ff5323b21ecc1" providerId="LiveId" clId="{CC0E1331-6834-43C2-A02F-6606C443779A}" dt="2018-10-16T00:12:03.929" v="10" actId="478"/>
          <ac:spMkLst>
            <pc:docMk/>
            <pc:sldMk cId="0" sldId="291"/>
            <ac:spMk id="15365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5:02.455" v="93"/>
          <ac:picMkLst>
            <pc:docMk/>
            <pc:sldMk cId="0" sldId="291"/>
            <ac:picMk id="5" creationId="{C0F08ACF-E71B-49C9-8A33-FD5F908B3A13}"/>
          </ac:picMkLst>
        </pc:picChg>
      </pc:sldChg>
      <pc:sldChg chg="addSp">
        <pc:chgData name="estefânio franco maciel" userId="259ff5323b21ecc1" providerId="LiveId" clId="{CC0E1331-6834-43C2-A02F-6606C443779A}" dt="2018-10-16T00:13:10.286" v="19"/>
        <pc:sldMkLst>
          <pc:docMk/>
          <pc:sldMk cId="0" sldId="292"/>
        </pc:sldMkLst>
        <pc:spChg chg="add">
          <ac:chgData name="estefânio franco maciel" userId="259ff5323b21ecc1" providerId="LiveId" clId="{CC0E1331-6834-43C2-A02F-6606C443779A}" dt="2018-10-16T00:13:10.286" v="19"/>
          <ac:spMkLst>
            <pc:docMk/>
            <pc:sldMk cId="0" sldId="292"/>
            <ac:spMk id="143" creationId="{87C8F4A3-5AD3-4463-8AC8-CF228C93E04F}"/>
          </ac:spMkLst>
        </pc:spChg>
        <pc:picChg chg="add">
          <ac:chgData name="estefânio franco maciel" userId="259ff5323b21ecc1" providerId="LiveId" clId="{CC0E1331-6834-43C2-A02F-6606C443779A}" dt="2018-10-16T00:13:10.286" v="19"/>
          <ac:picMkLst>
            <pc:docMk/>
            <pc:sldMk cId="0" sldId="292"/>
            <ac:picMk id="144" creationId="{2B08E44D-D090-4681-96A2-633E78DE7594}"/>
          </ac:picMkLst>
        </pc:picChg>
      </pc:sldChg>
      <pc:sldChg chg="addSp">
        <pc:chgData name="estefânio franco maciel" userId="259ff5323b21ecc1" providerId="LiveId" clId="{CC0E1331-6834-43C2-A02F-6606C443779A}" dt="2018-10-16T00:13:28.907" v="25"/>
        <pc:sldMkLst>
          <pc:docMk/>
          <pc:sldMk cId="0" sldId="294"/>
        </pc:sldMkLst>
        <pc:spChg chg="add">
          <ac:chgData name="estefânio franco maciel" userId="259ff5323b21ecc1" providerId="LiveId" clId="{CC0E1331-6834-43C2-A02F-6606C443779A}" dt="2018-10-16T00:13:28.907" v="25"/>
          <ac:spMkLst>
            <pc:docMk/>
            <pc:sldMk cId="0" sldId="294"/>
            <ac:spMk id="5" creationId="{C4AA92E3-4EBB-4B3D-B758-D67306CD939F}"/>
          </ac:spMkLst>
        </pc:spChg>
        <pc:picChg chg="add">
          <ac:chgData name="estefânio franco maciel" userId="259ff5323b21ecc1" providerId="LiveId" clId="{CC0E1331-6834-43C2-A02F-6606C443779A}" dt="2018-10-16T00:13:28.907" v="25"/>
          <ac:picMkLst>
            <pc:docMk/>
            <pc:sldMk cId="0" sldId="294"/>
            <ac:picMk id="6" creationId="{49D308C6-2F0B-4910-864B-D5F79809949C}"/>
          </ac:picMkLst>
        </pc:picChg>
      </pc:sldChg>
      <pc:sldChg chg="addSp">
        <pc:chgData name="estefânio franco maciel" userId="259ff5323b21ecc1" providerId="LiveId" clId="{CC0E1331-6834-43C2-A02F-6606C443779A}" dt="2018-10-16T00:13:31.990" v="26"/>
        <pc:sldMkLst>
          <pc:docMk/>
          <pc:sldMk cId="0" sldId="295"/>
        </pc:sldMkLst>
        <pc:spChg chg="add">
          <ac:chgData name="estefânio franco maciel" userId="259ff5323b21ecc1" providerId="LiveId" clId="{CC0E1331-6834-43C2-A02F-6606C443779A}" dt="2018-10-16T00:13:31.990" v="26"/>
          <ac:spMkLst>
            <pc:docMk/>
            <pc:sldMk cId="0" sldId="295"/>
            <ac:spMk id="5" creationId="{4ED73218-7AEE-4832-A2DA-24681F18DEE3}"/>
          </ac:spMkLst>
        </pc:spChg>
        <pc:picChg chg="add">
          <ac:chgData name="estefânio franco maciel" userId="259ff5323b21ecc1" providerId="LiveId" clId="{CC0E1331-6834-43C2-A02F-6606C443779A}" dt="2018-10-16T00:13:31.990" v="26"/>
          <ac:picMkLst>
            <pc:docMk/>
            <pc:sldMk cId="0" sldId="295"/>
            <ac:picMk id="6" creationId="{9F1285B9-6A8C-4144-843F-3452723E8F03}"/>
          </ac:picMkLst>
        </pc:picChg>
      </pc:sldChg>
      <pc:sldChg chg="addSp add">
        <pc:chgData name="estefânio franco maciel" userId="259ff5323b21ecc1" providerId="LiveId" clId="{CC0E1331-6834-43C2-A02F-6606C443779A}" dt="2018-10-16T00:14:21.733" v="71"/>
        <pc:sldMkLst>
          <pc:docMk/>
          <pc:sldMk cId="0" sldId="296"/>
        </pc:sldMkLst>
        <pc:spChg chg="add">
          <ac:chgData name="estefânio franco maciel" userId="259ff5323b21ecc1" providerId="LiveId" clId="{CC0E1331-6834-43C2-A02F-6606C443779A}" dt="2018-10-16T00:14:21.733" v="71"/>
          <ac:spMkLst>
            <pc:docMk/>
            <pc:sldMk cId="0" sldId="296"/>
            <ac:spMk id="4" creationId="{E727881A-A485-42CA-9541-6E1B3E08D3D8}"/>
          </ac:spMkLst>
        </pc:spChg>
        <pc:picChg chg="add">
          <ac:chgData name="estefânio franco maciel" userId="259ff5323b21ecc1" providerId="LiveId" clId="{CC0E1331-6834-43C2-A02F-6606C443779A}" dt="2018-10-16T00:14:21.733" v="71"/>
          <ac:picMkLst>
            <pc:docMk/>
            <pc:sldMk cId="0" sldId="296"/>
            <ac:picMk id="5" creationId="{A606B047-7458-4388-B4AC-54E1331AF0DE}"/>
          </ac:picMkLst>
        </pc:picChg>
      </pc:sldChg>
      <pc:sldChg chg="addSp add">
        <pc:chgData name="estefânio franco maciel" userId="259ff5323b21ecc1" providerId="LiveId" clId="{CC0E1331-6834-43C2-A02F-6606C443779A}" dt="2018-10-16T00:14:22.721" v="72"/>
        <pc:sldMkLst>
          <pc:docMk/>
          <pc:sldMk cId="0" sldId="297"/>
        </pc:sldMkLst>
        <pc:spChg chg="add">
          <ac:chgData name="estefânio franco maciel" userId="259ff5323b21ecc1" providerId="LiveId" clId="{CC0E1331-6834-43C2-A02F-6606C443779A}" dt="2018-10-16T00:14:22.721" v="72"/>
          <ac:spMkLst>
            <pc:docMk/>
            <pc:sldMk cId="0" sldId="297"/>
            <ac:spMk id="4" creationId="{1A81D6B9-86AA-4B05-8282-C14004929638}"/>
          </ac:spMkLst>
        </pc:spChg>
        <pc:picChg chg="add">
          <ac:chgData name="estefânio franco maciel" userId="259ff5323b21ecc1" providerId="LiveId" clId="{CC0E1331-6834-43C2-A02F-6606C443779A}" dt="2018-10-16T00:14:22.721" v="72"/>
          <ac:picMkLst>
            <pc:docMk/>
            <pc:sldMk cId="0" sldId="297"/>
            <ac:picMk id="5" creationId="{C3FE1264-DD9E-4079-94D5-E747A9332547}"/>
          </ac:picMkLst>
        </pc:picChg>
      </pc:sldChg>
      <pc:sldChg chg="addSp add">
        <pc:chgData name="estefânio franco maciel" userId="259ff5323b21ecc1" providerId="LiveId" clId="{CC0E1331-6834-43C2-A02F-6606C443779A}" dt="2018-10-16T00:14:23.673" v="73"/>
        <pc:sldMkLst>
          <pc:docMk/>
          <pc:sldMk cId="0" sldId="298"/>
        </pc:sldMkLst>
        <pc:spChg chg="add">
          <ac:chgData name="estefânio franco maciel" userId="259ff5323b21ecc1" providerId="LiveId" clId="{CC0E1331-6834-43C2-A02F-6606C443779A}" dt="2018-10-16T00:14:23.673" v="73"/>
          <ac:spMkLst>
            <pc:docMk/>
            <pc:sldMk cId="0" sldId="298"/>
            <ac:spMk id="4" creationId="{6C21C24A-26D6-4167-A572-C2AEECBA487C}"/>
          </ac:spMkLst>
        </pc:spChg>
        <pc:picChg chg="add">
          <ac:chgData name="estefânio franco maciel" userId="259ff5323b21ecc1" providerId="LiveId" clId="{CC0E1331-6834-43C2-A02F-6606C443779A}" dt="2018-10-16T00:14:23.673" v="73"/>
          <ac:picMkLst>
            <pc:docMk/>
            <pc:sldMk cId="0" sldId="298"/>
            <ac:picMk id="5" creationId="{CC7D550B-7BD8-4404-856C-74E9BC61B00A}"/>
          </ac:picMkLst>
        </pc:picChg>
      </pc:sldChg>
      <pc:sldChg chg="addSp add">
        <pc:chgData name="estefânio franco maciel" userId="259ff5323b21ecc1" providerId="LiveId" clId="{CC0E1331-6834-43C2-A02F-6606C443779A}" dt="2018-10-16T00:14:24.486" v="74"/>
        <pc:sldMkLst>
          <pc:docMk/>
          <pc:sldMk cId="0" sldId="299"/>
        </pc:sldMkLst>
        <pc:spChg chg="add">
          <ac:chgData name="estefânio franco maciel" userId="259ff5323b21ecc1" providerId="LiveId" clId="{CC0E1331-6834-43C2-A02F-6606C443779A}" dt="2018-10-16T00:14:24.486" v="74"/>
          <ac:spMkLst>
            <pc:docMk/>
            <pc:sldMk cId="0" sldId="299"/>
            <ac:spMk id="3" creationId="{D0160B6C-D137-4AE6-B82A-9B2368376629}"/>
          </ac:spMkLst>
        </pc:spChg>
        <pc:picChg chg="add">
          <ac:chgData name="estefânio franco maciel" userId="259ff5323b21ecc1" providerId="LiveId" clId="{CC0E1331-6834-43C2-A02F-6606C443779A}" dt="2018-10-16T00:14:24.486" v="74"/>
          <ac:picMkLst>
            <pc:docMk/>
            <pc:sldMk cId="0" sldId="299"/>
            <ac:picMk id="4" creationId="{ABCA5B60-E684-4ECF-8500-ED1A766CB9AC}"/>
          </ac:picMkLst>
        </pc:picChg>
      </pc:sldChg>
      <pc:sldChg chg="addSp add">
        <pc:chgData name="estefânio franco maciel" userId="259ff5323b21ecc1" providerId="LiveId" clId="{CC0E1331-6834-43C2-A02F-6606C443779A}" dt="2018-10-16T00:14:28.852" v="75"/>
        <pc:sldMkLst>
          <pc:docMk/>
          <pc:sldMk cId="0" sldId="300"/>
        </pc:sldMkLst>
        <pc:spChg chg="add">
          <ac:chgData name="estefânio franco maciel" userId="259ff5323b21ecc1" providerId="LiveId" clId="{CC0E1331-6834-43C2-A02F-6606C443779A}" dt="2018-10-16T00:14:28.852" v="75"/>
          <ac:spMkLst>
            <pc:docMk/>
            <pc:sldMk cId="0" sldId="300"/>
            <ac:spMk id="4" creationId="{A311FDBE-50FC-4914-9BA3-5884DD2A275F}"/>
          </ac:spMkLst>
        </pc:spChg>
        <pc:picChg chg="add">
          <ac:chgData name="estefânio franco maciel" userId="259ff5323b21ecc1" providerId="LiveId" clId="{CC0E1331-6834-43C2-A02F-6606C443779A}" dt="2018-10-16T00:14:28.852" v="75"/>
          <ac:picMkLst>
            <pc:docMk/>
            <pc:sldMk cId="0" sldId="300"/>
            <ac:picMk id="5" creationId="{8C8DE05F-09C0-4D72-ADD8-CF2CD32A88C9}"/>
          </ac:picMkLst>
        </pc:picChg>
      </pc:sldChg>
      <pc:sldChg chg="addSp add">
        <pc:chgData name="estefânio franco maciel" userId="259ff5323b21ecc1" providerId="LiveId" clId="{CC0E1331-6834-43C2-A02F-6606C443779A}" dt="2018-10-16T00:14:31.205" v="76"/>
        <pc:sldMkLst>
          <pc:docMk/>
          <pc:sldMk cId="0" sldId="302"/>
        </pc:sldMkLst>
        <pc:spChg chg="add">
          <ac:chgData name="estefânio franco maciel" userId="259ff5323b21ecc1" providerId="LiveId" clId="{CC0E1331-6834-43C2-A02F-6606C443779A}" dt="2018-10-16T00:14:31.205" v="76"/>
          <ac:spMkLst>
            <pc:docMk/>
            <pc:sldMk cId="0" sldId="302"/>
            <ac:spMk id="4" creationId="{822A7FA5-1EEE-465C-81AE-F1451B44D59A}"/>
          </ac:spMkLst>
        </pc:spChg>
        <pc:picChg chg="add">
          <ac:chgData name="estefânio franco maciel" userId="259ff5323b21ecc1" providerId="LiveId" clId="{CC0E1331-6834-43C2-A02F-6606C443779A}" dt="2018-10-16T00:14:31.205" v="76"/>
          <ac:picMkLst>
            <pc:docMk/>
            <pc:sldMk cId="0" sldId="302"/>
            <ac:picMk id="5" creationId="{925B41A4-BFA8-4BE8-B9FF-4A1D74456111}"/>
          </ac:picMkLst>
        </pc:picChg>
      </pc:sldChg>
      <pc:sldChg chg="addSp add">
        <pc:chgData name="estefânio franco maciel" userId="259ff5323b21ecc1" providerId="LiveId" clId="{CC0E1331-6834-43C2-A02F-6606C443779A}" dt="2018-10-16T00:14:37.536" v="77"/>
        <pc:sldMkLst>
          <pc:docMk/>
          <pc:sldMk cId="0" sldId="303"/>
        </pc:sldMkLst>
        <pc:spChg chg="add">
          <ac:chgData name="estefânio franco maciel" userId="259ff5323b21ecc1" providerId="LiveId" clId="{CC0E1331-6834-43C2-A02F-6606C443779A}" dt="2018-10-16T00:14:37.536" v="77"/>
          <ac:spMkLst>
            <pc:docMk/>
            <pc:sldMk cId="0" sldId="303"/>
            <ac:spMk id="3" creationId="{7D98CFF1-FBCE-4D3D-A7E2-117FAC5CF404}"/>
          </ac:spMkLst>
        </pc:spChg>
        <pc:picChg chg="add">
          <ac:chgData name="estefânio franco maciel" userId="259ff5323b21ecc1" providerId="LiveId" clId="{CC0E1331-6834-43C2-A02F-6606C443779A}" dt="2018-10-16T00:14:37.536" v="77"/>
          <ac:picMkLst>
            <pc:docMk/>
            <pc:sldMk cId="0" sldId="303"/>
            <ac:picMk id="4" creationId="{40F1CC7F-585D-49B3-BCFB-79881F2E5D0C}"/>
          </ac:picMkLst>
        </pc:picChg>
      </pc:sldChg>
      <pc:sldChg chg="addSp add">
        <pc:chgData name="estefânio franco maciel" userId="259ff5323b21ecc1" providerId="LiveId" clId="{CC0E1331-6834-43C2-A02F-6606C443779A}" dt="2018-10-16T00:14:38.833" v="78"/>
        <pc:sldMkLst>
          <pc:docMk/>
          <pc:sldMk cId="0" sldId="304"/>
        </pc:sldMkLst>
        <pc:spChg chg="add">
          <ac:chgData name="estefânio franco maciel" userId="259ff5323b21ecc1" providerId="LiveId" clId="{CC0E1331-6834-43C2-A02F-6606C443779A}" dt="2018-10-16T00:14:38.833" v="78"/>
          <ac:spMkLst>
            <pc:docMk/>
            <pc:sldMk cId="0" sldId="304"/>
            <ac:spMk id="6" creationId="{62E83146-0AA5-42F4-A049-B84AF1FB2A25}"/>
          </ac:spMkLst>
        </pc:spChg>
        <pc:picChg chg="add">
          <ac:chgData name="estefânio franco maciel" userId="259ff5323b21ecc1" providerId="LiveId" clId="{CC0E1331-6834-43C2-A02F-6606C443779A}" dt="2018-10-16T00:14:38.833" v="78"/>
          <ac:picMkLst>
            <pc:docMk/>
            <pc:sldMk cId="0" sldId="304"/>
            <ac:picMk id="7" creationId="{5E7A1270-595C-4D33-8320-E84840D4F569}"/>
          </ac:picMkLst>
        </pc:picChg>
      </pc:sldChg>
      <pc:sldChg chg="addSp add">
        <pc:chgData name="estefânio franco maciel" userId="259ff5323b21ecc1" providerId="LiveId" clId="{CC0E1331-6834-43C2-A02F-6606C443779A}" dt="2018-10-16T00:14:40.115" v="79"/>
        <pc:sldMkLst>
          <pc:docMk/>
          <pc:sldMk cId="0" sldId="311"/>
        </pc:sldMkLst>
        <pc:spChg chg="add">
          <ac:chgData name="estefânio franco maciel" userId="259ff5323b21ecc1" providerId="LiveId" clId="{CC0E1331-6834-43C2-A02F-6606C443779A}" dt="2018-10-16T00:14:40.115" v="79"/>
          <ac:spMkLst>
            <pc:docMk/>
            <pc:sldMk cId="0" sldId="311"/>
            <ac:spMk id="4" creationId="{CD243439-2816-4505-B8F3-78D244C70C25}"/>
          </ac:spMkLst>
        </pc:spChg>
        <pc:picChg chg="add">
          <ac:chgData name="estefânio franco maciel" userId="259ff5323b21ecc1" providerId="LiveId" clId="{CC0E1331-6834-43C2-A02F-6606C443779A}" dt="2018-10-16T00:14:40.115" v="79"/>
          <ac:picMkLst>
            <pc:docMk/>
            <pc:sldMk cId="0" sldId="311"/>
            <ac:picMk id="5" creationId="{BF960BC5-BC0D-41DD-831A-A3A9217E591C}"/>
          </ac:picMkLst>
        </pc:picChg>
      </pc:sldChg>
      <pc:sldChg chg="addSp add">
        <pc:chgData name="estefânio franco maciel" userId="259ff5323b21ecc1" providerId="LiveId" clId="{CC0E1331-6834-43C2-A02F-6606C443779A}" dt="2018-10-16T00:14:41.273" v="80"/>
        <pc:sldMkLst>
          <pc:docMk/>
          <pc:sldMk cId="0" sldId="312"/>
        </pc:sldMkLst>
        <pc:spChg chg="add">
          <ac:chgData name="estefânio franco maciel" userId="259ff5323b21ecc1" providerId="LiveId" clId="{CC0E1331-6834-43C2-A02F-6606C443779A}" dt="2018-10-16T00:14:41.273" v="80"/>
          <ac:spMkLst>
            <pc:docMk/>
            <pc:sldMk cId="0" sldId="312"/>
            <ac:spMk id="6" creationId="{874200BA-1C44-4C69-92EB-782462057DC0}"/>
          </ac:spMkLst>
        </pc:spChg>
        <pc:picChg chg="add">
          <ac:chgData name="estefânio franco maciel" userId="259ff5323b21ecc1" providerId="LiveId" clId="{CC0E1331-6834-43C2-A02F-6606C443779A}" dt="2018-10-16T00:14:41.273" v="80"/>
          <ac:picMkLst>
            <pc:docMk/>
            <pc:sldMk cId="0" sldId="312"/>
            <ac:picMk id="7" creationId="{CC92CA8E-C033-4DBF-A815-2D5176372DDD}"/>
          </ac:picMkLst>
        </pc:picChg>
      </pc:sldChg>
      <pc:sldChg chg="addSp">
        <pc:chgData name="estefânio franco maciel" userId="259ff5323b21ecc1" providerId="LiveId" clId="{CC0E1331-6834-43C2-A02F-6606C443779A}" dt="2018-10-16T00:13:15.441" v="21"/>
        <pc:sldMkLst>
          <pc:docMk/>
          <pc:sldMk cId="3985406413" sldId="350"/>
        </pc:sldMkLst>
        <pc:spChg chg="add">
          <ac:chgData name="estefânio franco maciel" userId="259ff5323b21ecc1" providerId="LiveId" clId="{CC0E1331-6834-43C2-A02F-6606C443779A}" dt="2018-10-16T00:13:15.441" v="21"/>
          <ac:spMkLst>
            <pc:docMk/>
            <pc:sldMk cId="3985406413" sldId="350"/>
            <ac:spMk id="6" creationId="{0EE02710-190D-48C7-9D4F-B1D2444A68F0}"/>
          </ac:spMkLst>
        </pc:spChg>
        <pc:picChg chg="add">
          <ac:chgData name="estefânio franco maciel" userId="259ff5323b21ecc1" providerId="LiveId" clId="{CC0E1331-6834-43C2-A02F-6606C443779A}" dt="2018-10-16T00:13:15.441" v="21"/>
          <ac:picMkLst>
            <pc:docMk/>
            <pc:sldMk cId="3985406413" sldId="350"/>
            <ac:picMk id="8" creationId="{3BEE54D2-15B3-429B-AD7E-80423C03C795}"/>
          </ac:picMkLst>
        </pc:picChg>
      </pc:sldChg>
      <pc:sldChg chg="addSp">
        <pc:chgData name="estefânio franco maciel" userId="259ff5323b21ecc1" providerId="LiveId" clId="{CC0E1331-6834-43C2-A02F-6606C443779A}" dt="2018-10-16T00:13:21.758" v="23"/>
        <pc:sldMkLst>
          <pc:docMk/>
          <pc:sldMk cId="3119205945" sldId="351"/>
        </pc:sldMkLst>
        <pc:spChg chg="add">
          <ac:chgData name="estefânio franco maciel" userId="259ff5323b21ecc1" providerId="LiveId" clId="{CC0E1331-6834-43C2-A02F-6606C443779A}" dt="2018-10-16T00:13:21.758" v="23"/>
          <ac:spMkLst>
            <pc:docMk/>
            <pc:sldMk cId="3119205945" sldId="351"/>
            <ac:spMk id="10" creationId="{3A446B6C-8E98-43CC-8C14-DCD6949F1C4A}"/>
          </ac:spMkLst>
        </pc:spChg>
        <pc:picChg chg="add">
          <ac:chgData name="estefânio franco maciel" userId="259ff5323b21ecc1" providerId="LiveId" clId="{CC0E1331-6834-43C2-A02F-6606C443779A}" dt="2018-10-16T00:13:21.758" v="23"/>
          <ac:picMkLst>
            <pc:docMk/>
            <pc:sldMk cId="3119205945" sldId="351"/>
            <ac:picMk id="12" creationId="{7D7359B7-ABF8-4864-A449-1B037E4773D0}"/>
          </ac:picMkLst>
        </pc:picChg>
      </pc:sldChg>
      <pc:sldChg chg="addSp">
        <pc:chgData name="estefânio franco maciel" userId="259ff5323b21ecc1" providerId="LiveId" clId="{CC0E1331-6834-43C2-A02F-6606C443779A}" dt="2018-10-16T00:13:34.916" v="27"/>
        <pc:sldMkLst>
          <pc:docMk/>
          <pc:sldMk cId="3519546909" sldId="352"/>
        </pc:sldMkLst>
        <pc:spChg chg="add">
          <ac:chgData name="estefânio franco maciel" userId="259ff5323b21ecc1" providerId="LiveId" clId="{CC0E1331-6834-43C2-A02F-6606C443779A}" dt="2018-10-16T00:13:34.916" v="27"/>
          <ac:spMkLst>
            <pc:docMk/>
            <pc:sldMk cId="3519546909" sldId="352"/>
            <ac:spMk id="7" creationId="{26E54E49-F81F-489A-A829-83BC38A3DDD1}"/>
          </ac:spMkLst>
        </pc:spChg>
        <pc:picChg chg="add">
          <ac:chgData name="estefânio franco maciel" userId="259ff5323b21ecc1" providerId="LiveId" clId="{CC0E1331-6834-43C2-A02F-6606C443779A}" dt="2018-10-16T00:13:34.916" v="27"/>
          <ac:picMkLst>
            <pc:docMk/>
            <pc:sldMk cId="3519546909" sldId="352"/>
            <ac:picMk id="8" creationId="{FB872BFA-4962-46CD-B209-8533B692A077}"/>
          </ac:picMkLst>
        </pc:picChg>
      </pc:sldChg>
      <pc:sldChg chg="addSp modSp">
        <pc:chgData name="estefânio franco maciel" userId="259ff5323b21ecc1" providerId="LiveId" clId="{CC0E1331-6834-43C2-A02F-6606C443779A}" dt="2018-10-16T00:12:59.696" v="17" actId="20577"/>
        <pc:sldMkLst>
          <pc:docMk/>
          <pc:sldMk cId="2198669547" sldId="373"/>
        </pc:sldMkLst>
        <pc:spChg chg="add mod">
          <ac:chgData name="estefânio franco maciel" userId="259ff5323b21ecc1" providerId="LiveId" clId="{CC0E1331-6834-43C2-A02F-6606C443779A}" dt="2018-10-16T00:12:59.696" v="17" actId="20577"/>
          <ac:spMkLst>
            <pc:docMk/>
            <pc:sldMk cId="2198669547" sldId="373"/>
            <ac:spMk id="8" creationId="{0D761CDE-CD1E-4751-A8CF-FC0E8295EEC5}"/>
          </ac:spMkLst>
        </pc:spChg>
        <pc:picChg chg="add">
          <ac:chgData name="estefânio franco maciel" userId="259ff5323b21ecc1" providerId="LiveId" clId="{CC0E1331-6834-43C2-A02F-6606C443779A}" dt="2018-10-16T00:12:55.144" v="15"/>
          <ac:picMkLst>
            <pc:docMk/>
            <pc:sldMk cId="2198669547" sldId="373"/>
            <ac:picMk id="9" creationId="{2224638A-B0C5-40E3-8C54-C1862A791C18}"/>
          </ac:picMkLst>
        </pc:picChg>
      </pc:sldChg>
      <pc:sldChg chg="addSp">
        <pc:chgData name="estefânio franco maciel" userId="259ff5323b21ecc1" providerId="LiveId" clId="{CC0E1331-6834-43C2-A02F-6606C443779A}" dt="2018-10-16T00:13:38.787" v="29"/>
        <pc:sldMkLst>
          <pc:docMk/>
          <pc:sldMk cId="0" sldId="374"/>
        </pc:sldMkLst>
        <pc:spChg chg="add">
          <ac:chgData name="estefânio franco maciel" userId="259ff5323b21ecc1" providerId="LiveId" clId="{CC0E1331-6834-43C2-A02F-6606C443779A}" dt="2018-10-16T00:13:38.787" v="29"/>
          <ac:spMkLst>
            <pc:docMk/>
            <pc:sldMk cId="0" sldId="374"/>
            <ac:spMk id="8" creationId="{0AB3D62C-9D67-4D9A-A9EA-46C947A8595E}"/>
          </ac:spMkLst>
        </pc:spChg>
        <pc:picChg chg="add">
          <ac:chgData name="estefânio franco maciel" userId="259ff5323b21ecc1" providerId="LiveId" clId="{CC0E1331-6834-43C2-A02F-6606C443779A}" dt="2018-10-16T00:13:38.787" v="29"/>
          <ac:picMkLst>
            <pc:docMk/>
            <pc:sldMk cId="0" sldId="374"/>
            <ac:picMk id="9" creationId="{1F02AC9D-0B36-4ED4-8FB7-15A58B1F9B9F}"/>
          </ac:picMkLst>
        </pc:picChg>
      </pc:sldChg>
      <pc:sldChg chg="addSp">
        <pc:chgData name="estefânio franco maciel" userId="259ff5323b21ecc1" providerId="LiveId" clId="{CC0E1331-6834-43C2-A02F-6606C443779A}" dt="2018-10-16T00:13:44.544" v="32"/>
        <pc:sldMkLst>
          <pc:docMk/>
          <pc:sldMk cId="0" sldId="375"/>
        </pc:sldMkLst>
        <pc:spChg chg="add">
          <ac:chgData name="estefânio franco maciel" userId="259ff5323b21ecc1" providerId="LiveId" clId="{CC0E1331-6834-43C2-A02F-6606C443779A}" dt="2018-10-16T00:13:44.544" v="32"/>
          <ac:spMkLst>
            <pc:docMk/>
            <pc:sldMk cId="0" sldId="375"/>
            <ac:spMk id="13" creationId="{1DFB836B-FAE8-47DE-AC09-F800F6952A2C}"/>
          </ac:spMkLst>
        </pc:spChg>
        <pc:picChg chg="add">
          <ac:chgData name="estefânio franco maciel" userId="259ff5323b21ecc1" providerId="LiveId" clId="{CC0E1331-6834-43C2-A02F-6606C443779A}" dt="2018-10-16T00:13:44.544" v="32"/>
          <ac:picMkLst>
            <pc:docMk/>
            <pc:sldMk cId="0" sldId="375"/>
            <ac:picMk id="14" creationId="{CE311EB0-4679-4D8D-ABB5-B5815FE54591}"/>
          </ac:picMkLst>
        </pc:picChg>
      </pc:sldChg>
      <pc:sldChg chg="addSp">
        <pc:chgData name="estefânio franco maciel" userId="259ff5323b21ecc1" providerId="LiveId" clId="{CC0E1331-6834-43C2-A02F-6606C443779A}" dt="2018-10-16T00:14:13.834" v="68"/>
        <pc:sldMkLst>
          <pc:docMk/>
          <pc:sldMk cId="0" sldId="376"/>
        </pc:sldMkLst>
        <pc:spChg chg="add">
          <ac:chgData name="estefânio franco maciel" userId="259ff5323b21ecc1" providerId="LiveId" clId="{CC0E1331-6834-43C2-A02F-6606C443779A}" dt="2018-10-16T00:14:13.834" v="68"/>
          <ac:spMkLst>
            <pc:docMk/>
            <pc:sldMk cId="0" sldId="376"/>
            <ac:spMk id="28" creationId="{CAA3A5A8-0632-4E4A-915A-3C4ED151E3F7}"/>
          </ac:spMkLst>
        </pc:spChg>
        <pc:picChg chg="add">
          <ac:chgData name="estefânio franco maciel" userId="259ff5323b21ecc1" providerId="LiveId" clId="{CC0E1331-6834-43C2-A02F-6606C443779A}" dt="2018-10-16T00:14:13.834" v="68"/>
          <ac:picMkLst>
            <pc:docMk/>
            <pc:sldMk cId="0" sldId="376"/>
            <ac:picMk id="29" creationId="{2405CFE2-6373-4760-90D2-2A2BD7C62447}"/>
          </ac:picMkLst>
        </pc:picChg>
      </pc:sldChg>
      <pc:sldChg chg="addSp add">
        <pc:chgData name="estefânio franco maciel" userId="259ff5323b21ecc1" providerId="LiveId" clId="{CC0E1331-6834-43C2-A02F-6606C443779A}" dt="2018-10-16T00:14:20.368" v="70"/>
        <pc:sldMkLst>
          <pc:docMk/>
          <pc:sldMk cId="0" sldId="377"/>
        </pc:sldMkLst>
        <pc:spChg chg="add">
          <ac:chgData name="estefânio franco maciel" userId="259ff5323b21ecc1" providerId="LiveId" clId="{CC0E1331-6834-43C2-A02F-6606C443779A}" dt="2018-10-16T00:14:20.368" v="70"/>
          <ac:spMkLst>
            <pc:docMk/>
            <pc:sldMk cId="0" sldId="377"/>
            <ac:spMk id="4" creationId="{DC1EBCC9-41FC-4D38-8355-69F0BFCD381A}"/>
          </ac:spMkLst>
        </pc:spChg>
        <pc:picChg chg="add">
          <ac:chgData name="estefânio franco maciel" userId="259ff5323b21ecc1" providerId="LiveId" clId="{CC0E1331-6834-43C2-A02F-6606C443779A}" dt="2018-10-16T00:14:20.368" v="70"/>
          <ac:picMkLst>
            <pc:docMk/>
            <pc:sldMk cId="0" sldId="377"/>
            <ac:picMk id="5" creationId="{89036D35-A843-4AB8-8DA9-DDEA9258EBF1}"/>
          </ac:picMkLst>
        </pc:picChg>
      </pc:sldChg>
      <pc:sldChg chg="addSp add">
        <pc:chgData name="estefânio franco maciel" userId="259ff5323b21ecc1" providerId="LiveId" clId="{CC0E1331-6834-43C2-A02F-6606C443779A}" dt="2018-10-16T00:14:42.583" v="81"/>
        <pc:sldMkLst>
          <pc:docMk/>
          <pc:sldMk cId="0" sldId="378"/>
        </pc:sldMkLst>
        <pc:spChg chg="add">
          <ac:chgData name="estefânio franco maciel" userId="259ff5323b21ecc1" providerId="LiveId" clId="{CC0E1331-6834-43C2-A02F-6606C443779A}" dt="2018-10-16T00:14:42.583" v="81"/>
          <ac:spMkLst>
            <pc:docMk/>
            <pc:sldMk cId="0" sldId="378"/>
            <ac:spMk id="5" creationId="{13D3504C-1393-48EB-8B0F-72D1478A0091}"/>
          </ac:spMkLst>
        </pc:spChg>
        <pc:picChg chg="add">
          <ac:chgData name="estefânio franco maciel" userId="259ff5323b21ecc1" providerId="LiveId" clId="{CC0E1331-6834-43C2-A02F-6606C443779A}" dt="2018-10-16T00:14:42.583" v="81"/>
          <ac:picMkLst>
            <pc:docMk/>
            <pc:sldMk cId="0" sldId="378"/>
            <ac:picMk id="6" creationId="{1957027D-C2FD-49E8-9730-7016A44A678E}"/>
          </ac:picMkLst>
        </pc:picChg>
      </pc:sldChg>
      <pc:sldChg chg="addSp add">
        <pc:chgData name="estefânio franco maciel" userId="259ff5323b21ecc1" providerId="LiveId" clId="{CC0E1331-6834-43C2-A02F-6606C443779A}" dt="2018-10-16T00:14:43.745" v="82"/>
        <pc:sldMkLst>
          <pc:docMk/>
          <pc:sldMk cId="0" sldId="379"/>
        </pc:sldMkLst>
        <pc:spChg chg="add">
          <ac:chgData name="estefânio franco maciel" userId="259ff5323b21ecc1" providerId="LiveId" clId="{CC0E1331-6834-43C2-A02F-6606C443779A}" dt="2018-10-16T00:14:43.745" v="82"/>
          <ac:spMkLst>
            <pc:docMk/>
            <pc:sldMk cId="0" sldId="379"/>
            <ac:spMk id="4" creationId="{B43DA381-F512-4603-858B-63C5936FAE52}"/>
          </ac:spMkLst>
        </pc:spChg>
        <pc:picChg chg="add">
          <ac:chgData name="estefânio franco maciel" userId="259ff5323b21ecc1" providerId="LiveId" clId="{CC0E1331-6834-43C2-A02F-6606C443779A}" dt="2018-10-16T00:14:43.745" v="82"/>
          <ac:picMkLst>
            <pc:docMk/>
            <pc:sldMk cId="0" sldId="379"/>
            <ac:picMk id="5" creationId="{C7633E2B-FF9D-4A4A-877C-5FEC62C2CD84}"/>
          </ac:picMkLst>
        </pc:picChg>
      </pc:sldChg>
      <pc:sldChg chg="addSp delSp add">
        <pc:chgData name="estefânio franco maciel" userId="259ff5323b21ecc1" providerId="LiveId" clId="{CC0E1331-6834-43C2-A02F-6606C443779A}" dt="2018-10-16T00:14:46.051" v="84"/>
        <pc:sldMkLst>
          <pc:docMk/>
          <pc:sldMk cId="0" sldId="380"/>
        </pc:sldMkLst>
        <pc:spChg chg="add">
          <ac:chgData name="estefânio franco maciel" userId="259ff5323b21ecc1" providerId="LiveId" clId="{CC0E1331-6834-43C2-A02F-6606C443779A}" dt="2018-10-16T00:14:46.051" v="84"/>
          <ac:spMkLst>
            <pc:docMk/>
            <pc:sldMk cId="0" sldId="380"/>
            <ac:spMk id="4" creationId="{BC3E92D8-54C0-450C-891A-570DAB56FC5D}"/>
          </ac:spMkLst>
        </pc:spChg>
        <pc:spChg chg="del">
          <ac:chgData name="estefânio franco maciel" userId="259ff5323b21ecc1" providerId="LiveId" clId="{CC0E1331-6834-43C2-A02F-6606C443779A}" dt="2018-10-16T00:11:26.919" v="2" actId="478"/>
          <ac:spMkLst>
            <pc:docMk/>
            <pc:sldMk cId="0" sldId="380"/>
            <ac:spMk id="7173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46.051" v="84"/>
          <ac:picMkLst>
            <pc:docMk/>
            <pc:sldMk cId="0" sldId="380"/>
            <ac:picMk id="5" creationId="{646D7EC3-88B6-4F66-BF3A-622373564E72}"/>
          </ac:picMkLst>
        </pc:picChg>
      </pc:sldChg>
      <pc:sldChg chg="addSp delSp add">
        <pc:chgData name="estefânio franco maciel" userId="259ff5323b21ecc1" providerId="LiveId" clId="{CC0E1331-6834-43C2-A02F-6606C443779A}" dt="2018-10-16T00:14:48.183" v="86"/>
        <pc:sldMkLst>
          <pc:docMk/>
          <pc:sldMk cId="0" sldId="381"/>
        </pc:sldMkLst>
        <pc:spChg chg="add">
          <ac:chgData name="estefânio franco maciel" userId="259ff5323b21ecc1" providerId="LiveId" clId="{CC0E1331-6834-43C2-A02F-6606C443779A}" dt="2018-10-16T00:14:48.183" v="86"/>
          <ac:spMkLst>
            <pc:docMk/>
            <pc:sldMk cId="0" sldId="381"/>
            <ac:spMk id="6" creationId="{C619AF78-23D9-4CD4-9153-F21465A32E0D}"/>
          </ac:spMkLst>
        </pc:spChg>
        <pc:spChg chg="del">
          <ac:chgData name="estefânio franco maciel" userId="259ff5323b21ecc1" providerId="LiveId" clId="{CC0E1331-6834-43C2-A02F-6606C443779A}" dt="2018-10-16T00:11:46.170" v="4" actId="478"/>
          <ac:spMkLst>
            <pc:docMk/>
            <pc:sldMk cId="0" sldId="381"/>
            <ac:spMk id="9224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48.183" v="86"/>
          <ac:picMkLst>
            <pc:docMk/>
            <pc:sldMk cId="0" sldId="381"/>
            <ac:picMk id="7" creationId="{7101F512-0B10-46B3-8881-7F96CE2F1348}"/>
          </ac:picMkLst>
        </pc:picChg>
      </pc:sldChg>
      <pc:sldChg chg="addSp delSp add">
        <pc:chgData name="estefânio franco maciel" userId="259ff5323b21ecc1" providerId="LiveId" clId="{CC0E1331-6834-43C2-A02F-6606C443779A}" dt="2018-10-16T00:14:50.300" v="88"/>
        <pc:sldMkLst>
          <pc:docMk/>
          <pc:sldMk cId="0" sldId="382"/>
        </pc:sldMkLst>
        <pc:spChg chg="add">
          <ac:chgData name="estefânio franco maciel" userId="259ff5323b21ecc1" providerId="LiveId" clId="{CC0E1331-6834-43C2-A02F-6606C443779A}" dt="2018-10-16T00:14:50.300" v="88"/>
          <ac:spMkLst>
            <pc:docMk/>
            <pc:sldMk cId="0" sldId="382"/>
            <ac:spMk id="12" creationId="{28653FFF-A22A-4210-AB3A-F2552DBF47F0}"/>
          </ac:spMkLst>
        </pc:spChg>
        <pc:spChg chg="del">
          <ac:chgData name="estefânio franco maciel" userId="259ff5323b21ecc1" providerId="LiveId" clId="{CC0E1331-6834-43C2-A02F-6606C443779A}" dt="2018-10-16T00:11:52.178" v="6" actId="478"/>
          <ac:spMkLst>
            <pc:docMk/>
            <pc:sldMk cId="0" sldId="382"/>
            <ac:spMk id="11277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50.300" v="88"/>
          <ac:picMkLst>
            <pc:docMk/>
            <pc:sldMk cId="0" sldId="382"/>
            <ac:picMk id="13" creationId="{235BE3C9-728D-439F-95E7-829584160C79}"/>
          </ac:picMkLst>
        </pc:picChg>
      </pc:sldChg>
      <pc:sldChg chg="addSp delSp modSp add">
        <pc:chgData name="estefânio franco maciel" userId="259ff5323b21ecc1" providerId="LiveId" clId="{CC0E1331-6834-43C2-A02F-6606C443779A}" dt="2018-10-16T00:14:59.962" v="92" actId="1076"/>
        <pc:sldMkLst>
          <pc:docMk/>
          <pc:sldMk cId="0" sldId="383"/>
        </pc:sldMkLst>
        <pc:spChg chg="mod">
          <ac:chgData name="estefânio franco maciel" userId="259ff5323b21ecc1" providerId="LiveId" clId="{CC0E1331-6834-43C2-A02F-6606C443779A}" dt="2018-10-16T00:14:59.962" v="92" actId="1076"/>
          <ac:spMkLst>
            <pc:docMk/>
            <pc:sldMk cId="0" sldId="383"/>
            <ac:spMk id="6" creationId="{00000000-0000-0000-0000-000000000000}"/>
          </ac:spMkLst>
        </pc:spChg>
        <pc:spChg chg="add">
          <ac:chgData name="estefânio franco maciel" userId="259ff5323b21ecc1" providerId="LiveId" clId="{CC0E1331-6834-43C2-A02F-6606C443779A}" dt="2018-10-16T00:14:55.946" v="91"/>
          <ac:spMkLst>
            <pc:docMk/>
            <pc:sldMk cId="0" sldId="383"/>
            <ac:spMk id="9" creationId="{08665644-A72F-42D1-B551-6CE4C081EF1A}"/>
          </ac:spMkLst>
        </pc:spChg>
        <pc:spChg chg="del">
          <ac:chgData name="estefânio franco maciel" userId="259ff5323b21ecc1" providerId="LiveId" clId="{CC0E1331-6834-43C2-A02F-6606C443779A}" dt="2018-10-16T00:12:00.110" v="9" actId="478"/>
          <ac:spMkLst>
            <pc:docMk/>
            <pc:sldMk cId="0" sldId="383"/>
            <ac:spMk id="14347" creationId="{00000000-0000-0000-0000-000000000000}"/>
          </ac:spMkLst>
        </pc:spChg>
        <pc:picChg chg="add">
          <ac:chgData name="estefânio franco maciel" userId="259ff5323b21ecc1" providerId="LiveId" clId="{CC0E1331-6834-43C2-A02F-6606C443779A}" dt="2018-10-16T00:14:55.946" v="91"/>
          <ac:picMkLst>
            <pc:docMk/>
            <pc:sldMk cId="0" sldId="383"/>
            <ac:picMk id="10" creationId="{3D0AF144-E74B-492E-BB91-94A7A60AFC75}"/>
          </ac:picMkLst>
        </pc:picChg>
      </pc:sldChg>
      <pc:sldChg chg="addSp modSp add">
        <pc:chgData name="estefânio franco maciel" userId="259ff5323b21ecc1" providerId="LiveId" clId="{CC0E1331-6834-43C2-A02F-6606C443779A}" dt="2018-10-16T00:20:15.692" v="120" actId="1076"/>
        <pc:sldMkLst>
          <pc:docMk/>
          <pc:sldMk cId="91338670" sldId="384"/>
        </pc:sldMkLst>
        <pc:spChg chg="add">
          <ac:chgData name="estefânio franco maciel" userId="259ff5323b21ecc1" providerId="LiveId" clId="{CC0E1331-6834-43C2-A02F-6606C443779A}" dt="2018-10-16T00:15:17.081" v="99"/>
          <ac:spMkLst>
            <pc:docMk/>
            <pc:sldMk cId="91338670" sldId="384"/>
            <ac:spMk id="2" creationId="{CC3FC815-6F72-4705-A5D8-B19E90AF9A94}"/>
          </ac:spMkLst>
        </pc:spChg>
        <pc:picChg chg="add">
          <ac:chgData name="estefânio franco maciel" userId="259ff5323b21ecc1" providerId="LiveId" clId="{CC0E1331-6834-43C2-A02F-6606C443779A}" dt="2018-10-16T00:15:17.081" v="99"/>
          <ac:picMkLst>
            <pc:docMk/>
            <pc:sldMk cId="91338670" sldId="384"/>
            <ac:picMk id="3" creationId="{51788343-090B-4FA5-9337-D4652CB1362D}"/>
          </ac:picMkLst>
        </pc:picChg>
        <pc:picChg chg="add mod">
          <ac:chgData name="estefânio franco maciel" userId="259ff5323b21ecc1" providerId="LiveId" clId="{CC0E1331-6834-43C2-A02F-6606C443779A}" dt="2018-10-16T00:20:15.692" v="120" actId="1076"/>
          <ac:picMkLst>
            <pc:docMk/>
            <pc:sldMk cId="91338670" sldId="384"/>
            <ac:picMk id="30722" creationId="{39D5A3A6-70CD-48AA-A1A1-49F9BC4D1DF2}"/>
          </ac:picMkLst>
        </pc:picChg>
      </pc:sldChg>
      <pc:sldChg chg="addSp modSp add">
        <pc:chgData name="estefânio franco maciel" userId="259ff5323b21ecc1" providerId="LiveId" clId="{CC0E1331-6834-43C2-A02F-6606C443779A}" dt="2018-10-16T00:19:07.731" v="116" actId="1076"/>
        <pc:sldMkLst>
          <pc:docMk/>
          <pc:sldMk cId="2993127295" sldId="385"/>
        </pc:sldMkLst>
        <pc:spChg chg="add">
          <ac:chgData name="estefânio franco maciel" userId="259ff5323b21ecc1" providerId="LiveId" clId="{CC0E1331-6834-43C2-A02F-6606C443779A}" dt="2018-10-16T00:15:30.243" v="101"/>
          <ac:spMkLst>
            <pc:docMk/>
            <pc:sldMk cId="2993127295" sldId="385"/>
            <ac:spMk id="2" creationId="{0D788748-6DF0-4F67-AD83-602B21582A34}"/>
          </ac:spMkLst>
        </pc:spChg>
        <pc:picChg chg="add">
          <ac:chgData name="estefânio franco maciel" userId="259ff5323b21ecc1" providerId="LiveId" clId="{CC0E1331-6834-43C2-A02F-6606C443779A}" dt="2018-10-16T00:15:30.243" v="101"/>
          <ac:picMkLst>
            <pc:docMk/>
            <pc:sldMk cId="2993127295" sldId="385"/>
            <ac:picMk id="3" creationId="{E3D5FF1E-8C43-4DF3-98E9-5038D6333DEE}"/>
          </ac:picMkLst>
        </pc:picChg>
        <pc:picChg chg="add mod">
          <ac:chgData name="estefânio franco maciel" userId="259ff5323b21ecc1" providerId="LiveId" clId="{CC0E1331-6834-43C2-A02F-6606C443779A}" dt="2018-10-16T00:19:07.731" v="116" actId="1076"/>
          <ac:picMkLst>
            <pc:docMk/>
            <pc:sldMk cId="2993127295" sldId="385"/>
            <ac:picMk id="29698" creationId="{C0D20363-EB96-4ADB-9571-9982E22CE3F6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64507C-931B-4ABA-ACF6-92D7977C5ABA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2B9D69-C25C-47C5-996C-BDC4A482FDA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130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382588" y="695325"/>
            <a:ext cx="6092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</a:ln>
        </p:spPr>
      </p:sp>
      <p:sp>
        <p:nvSpPr>
          <p:cNvPr id="6147" name="Espaço Reservado para Anotações 2"/>
          <p:cNvSpPr txBox="1">
            <a:spLocks noGrp="1"/>
          </p:cNvSpPr>
          <p:nvPr>
            <p:ph type="body" sz="quarter" idx="1"/>
          </p:nvPr>
        </p:nvSpPr>
        <p:spPr>
          <a:ln/>
        </p:spPr>
        <p:txBody>
          <a:bodyPr/>
          <a:lstStyle/>
          <a:p>
            <a:pPr eaLnBrk="1"/>
            <a:endParaRPr>
              <a:latin typeface="Calibri" pitchFamily="34" charset="0"/>
              <a:ea typeface="Microsoft YaHei" pitchFamily="34" charset="-122"/>
              <a:cs typeface="Mangal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4EED825-B259-4991-A98D-A0D72DF66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8F37B9-B0D0-4AE2-96EE-973AC34F40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34D220B-7B73-4481-8254-8706A6DE7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11877E-F973-4A0A-AD31-0E0A9C27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8776E03-0C23-4B97-AFD1-0D90B5AF00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8061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B7A85DD-A1DA-44F2-9C80-954E65BA59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42AC3F1-3A93-435F-A4F6-79E8CEFFDB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1CE28F5-83E5-4B83-9143-48768D45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F1AAFD-6B76-4E9F-951E-75DBBC5D5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4FA26F6-7425-465D-A324-4F2CEAF068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3933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1060C6E-0F9F-4553-9E21-0003CE0E1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77BEC5-A72D-4305-89A6-23D6D06741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BBCF29-CE09-46E4-94AC-47A290BB33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DF6ECC8-7475-4CA8-8135-AB80FBE3EB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C5CAB84-9296-4CF4-B322-8FB7C9C43E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91678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ítulo e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abela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>
          <a:xfrm>
            <a:off x="368301" y="5921375"/>
            <a:ext cx="2400300" cy="6794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altLang="en-US"/>
              <a:t>Prof. Jorge</a:t>
            </a:r>
          </a:p>
        </p:txBody>
      </p:sp>
    </p:spTree>
    <p:extLst>
      <p:ext uri="{BB962C8B-B14F-4D97-AF65-F5344CB8AC3E}">
        <p14:creationId xmlns:p14="http://schemas.microsoft.com/office/powerpoint/2010/main" val="3174051837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5073E43-F886-4A61-9777-EC28120206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F6FC070-107E-4C65-9EBF-CF5B40BF0FB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F649A616-8DED-4B1A-AEE8-F6152CB2578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10DE80B-E92F-4D84-8B28-9E5C776F67FC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5709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7531E5-7C65-4F35-B106-20A33282B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EA7044-95FF-4680-9749-CB73B5D9D9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B399E57-00D4-40F2-AC43-1887D80CB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2D88FF8-78E4-416E-9FCE-49CE49BE7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8ADD02-863D-4FE7-B468-721879EAC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2768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5A3AAC3-054A-4CE0-847A-4740D885E9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2DCF908-7554-4ED9-8A34-74BFFC3BFD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58530A4-072E-49AA-BF31-17A927DC66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F952B7-B37B-49FF-AB0F-43E8FF3A67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C7EE83F-E54C-4FA1-8E89-56B68D1336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2951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2073E4-FD9A-45CC-9224-170781EBC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98FA089-5DC9-4D42-97FB-D1A32676AC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9E0F262-11D9-48D7-B0BF-12B7949ABF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3B3C8D7-C4A2-463D-AA8D-A01737D03A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94094E5-3666-43DF-8E42-5C8107786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30DD8F-B87B-40F8-B0EF-630C4169B2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9442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695246-773C-45A0-A334-BA91C55C9B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278FAC-3BD6-4263-A750-796CAB7DC7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01D6E5-97B5-4B0E-9EAE-8B21B4856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7FB346F-A9B4-4759-BC98-35CE768A3E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43E6C53-2235-4FD4-B3C4-38EB8BD69C7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BD7C82E-7F46-4690-90B8-9E682EBE4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1829852A-00F7-4D3B-988F-4F5872222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561CB0B8-2691-4A77-BA93-97AEE1723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09320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13BEF8-042E-4BA4-8293-5E86868E45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B2EB112-7F1B-4EE3-A6AC-D819AB453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F50405A-2391-4081-A3CD-1E458B108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F8733941-F504-4150-8F1A-B09D054B5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805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725D646B-C70C-42C4-A40B-34C062300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33746DC-7F49-42B6-A2F8-703F4B797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A30AE18-DF01-4D6D-BDFA-C450BAD24D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6726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CAE47D-6FA0-43FD-A63C-3AF6FFD3FE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B73C6ED-8C3E-4F42-A1CF-4B6093FDE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C178844-AA88-478E-854F-944E86F51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9E3AFE-180D-4961-A5E5-4A2DB719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B24D3AD-851A-4B4C-BC6C-35DD6C393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96E62C1-8DA4-4757-8B4C-88470E830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8141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D62182-A9BD-4F08-B3A5-3ED6267DA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9792D126-D2C1-48EC-9814-668E11EB3AD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DD82549-0295-4283-8A1B-85D9E04E83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A6B2642-A7A5-4DAD-910E-72FE6A57A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3C9E9BD-2179-4FEB-BE89-45582F43C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7CF33B7-77D8-4B94-B788-BB1F85156F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0003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5B0E354-2435-4A49-9F72-E842F36B6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8F980F-F7DF-4EB9-B850-AA38CEE1AA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4259A2-54ED-4012-A5F7-15F90D8161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31E4BB-9790-4915-9874-F2C57386F051}" type="datetimeFigureOut">
              <a:rPr lang="pt-BR" smtClean="0"/>
              <a:t>15/10/2018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11120F-019C-4C37-8E58-121FC70544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0675813-EEF1-42B0-A8B8-8CD1B23E4D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88CE7-FA08-410F-A778-BCAD43DF90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2538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w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microsoft.com/office/2007/relationships/hdphoto" Target="../media/hdphoto1.wdp"/><Relationship Id="rId5" Type="http://schemas.openxmlformats.org/officeDocument/2006/relationships/image" Target="../media/image21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.bin"/><Relationship Id="rId9" Type="http://schemas.openxmlformats.org/officeDocument/2006/relationships/image" Target="../media/image2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wmf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5.wmf"/><Relationship Id="rId10" Type="http://schemas.microsoft.com/office/2007/relationships/hdphoto" Target="../media/hdphoto1.wdp"/><Relationship Id="rId4" Type="http://schemas.openxmlformats.org/officeDocument/2006/relationships/oleObject" Target="../embeddings/oleObject4.bin"/><Relationship Id="rId9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wmf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11" Type="http://schemas.microsoft.com/office/2007/relationships/hdphoto" Target="../media/hdphoto1.wdp"/><Relationship Id="rId5" Type="http://schemas.openxmlformats.org/officeDocument/2006/relationships/image" Target="../media/image28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6.bin"/><Relationship Id="rId9" Type="http://schemas.openxmlformats.org/officeDocument/2006/relationships/image" Target="../media/image30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slideLayout" Target="../slideLayouts/slideLayout7.xml"/><Relationship Id="rId7" Type="http://schemas.openxmlformats.org/officeDocument/2006/relationships/oleObject" Target="../embeddings/oleObject10.bin"/><Relationship Id="rId12" Type="http://schemas.microsoft.com/office/2007/relationships/hdphoto" Target="../media/hdphoto1.wdp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png"/><Relationship Id="rId11" Type="http://schemas.openxmlformats.org/officeDocument/2006/relationships/image" Target="../media/image2.png"/><Relationship Id="rId5" Type="http://schemas.openxmlformats.org/officeDocument/2006/relationships/image" Target="../media/image33.wmf"/><Relationship Id="rId10" Type="http://schemas.openxmlformats.org/officeDocument/2006/relationships/image" Target="../media/image35.wmf"/><Relationship Id="rId4" Type="http://schemas.openxmlformats.org/officeDocument/2006/relationships/oleObject" Target="../embeddings/oleObject9.bin"/><Relationship Id="rId9" Type="http://schemas.openxmlformats.org/officeDocument/2006/relationships/oleObject" Target="../embeddings/oleObject11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37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.png"/><Relationship Id="rId5" Type="http://schemas.openxmlformats.org/officeDocument/2006/relationships/image" Target="../media/image38.wmf"/><Relationship Id="rId4" Type="http://schemas.openxmlformats.org/officeDocument/2006/relationships/oleObject" Target="../embeddings/oleObject1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8.wav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39.wmf"/><Relationship Id="rId4" Type="http://schemas.openxmlformats.org/officeDocument/2006/relationships/oleObject" Target="../embeddings/oleObject14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0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7" Type="http://schemas.microsoft.com/office/2007/relationships/hdphoto" Target="../media/hdphoto1.wdp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.png"/><Relationship Id="rId5" Type="http://schemas.openxmlformats.org/officeDocument/2006/relationships/image" Target="../media/image41.w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42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0.bin"/><Relationship Id="rId3" Type="http://schemas.openxmlformats.org/officeDocument/2006/relationships/audio" Target="../media/audio7.wav"/><Relationship Id="rId7" Type="http://schemas.openxmlformats.org/officeDocument/2006/relationships/image" Target="../media/image4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9.bin"/><Relationship Id="rId11" Type="http://schemas.microsoft.com/office/2007/relationships/hdphoto" Target="../media/hdphoto1.wdp"/><Relationship Id="rId5" Type="http://schemas.openxmlformats.org/officeDocument/2006/relationships/image" Target="../media/image43.wmf"/><Relationship Id="rId10" Type="http://schemas.openxmlformats.org/officeDocument/2006/relationships/image" Target="../media/image2.png"/><Relationship Id="rId4" Type="http://schemas.openxmlformats.org/officeDocument/2006/relationships/oleObject" Target="../embeddings/oleObject18.bin"/><Relationship Id="rId9" Type="http://schemas.openxmlformats.org/officeDocument/2006/relationships/image" Target="../media/image45.wmf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4.gif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Resultado de imagem para ESTATISTICA">
            <a:extLst>
              <a:ext uri="{FF2B5EF4-FFF2-40B4-BE49-F238E27FC236}">
                <a16:creationId xmlns:a16="http://schemas.microsoft.com/office/drawing/2014/main" id="{79B0F24E-81F9-4A2D-B0EB-948A0664E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406" y="33048"/>
            <a:ext cx="9907188" cy="682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2D817F8D-6CF1-4A4C-94B5-4A7C797E4C0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6C8C03-9C72-4181-92D2-DBD6404E76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FD7D84C-2344-4CE4-B87E-6A25188CB13C}"/>
              </a:ext>
            </a:extLst>
          </p:cNvPr>
          <p:cNvSpPr txBox="1"/>
          <p:nvPr/>
        </p:nvSpPr>
        <p:spPr>
          <a:xfrm>
            <a:off x="1524600" y="501340"/>
            <a:ext cx="9227206" cy="1323439"/>
          </a:xfrm>
          <a:prstGeom prst="rect">
            <a:avLst/>
          </a:prstGeom>
          <a:solidFill>
            <a:srgbClr val="FFFF66">
              <a:alpha val="45098"/>
            </a:srgbClr>
          </a:solidFill>
        </p:spPr>
        <p:txBody>
          <a:bodyPr wrap="none" rtlCol="0">
            <a:spAutoFit/>
          </a:bodyPr>
          <a:lstStyle/>
          <a:p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TOP 10 - DINÂMICO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121162FD-F58B-4529-9414-7C5A3476D19F}"/>
              </a:ext>
            </a:extLst>
          </p:cNvPr>
          <p:cNvSpPr txBox="1"/>
          <p:nvPr/>
        </p:nvSpPr>
        <p:spPr>
          <a:xfrm>
            <a:off x="2240227" y="2586972"/>
            <a:ext cx="7013458" cy="3785652"/>
          </a:xfrm>
          <a:prstGeom prst="rect">
            <a:avLst/>
          </a:prstGeom>
          <a:solidFill>
            <a:srgbClr val="FFFF66">
              <a:alpha val="52941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8000" b="1" dirty="0" err="1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matemátICA</a:t>
            </a:r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 </a:t>
            </a:r>
          </a:p>
          <a:p>
            <a:pPr algn="ctr"/>
            <a:endParaRPr lang="pt-BR" sz="8000" b="1" dirty="0">
              <a:solidFill>
                <a:schemeClr val="accent3">
                  <a:lumMod val="50000"/>
                </a:schemeClr>
              </a:solidFill>
              <a:latin typeface="Algerian" panose="04020705040A02060702" pitchFamily="82" charset="0"/>
            </a:endParaRPr>
          </a:p>
          <a:p>
            <a:pPr algn="ctr"/>
            <a:r>
              <a:rPr lang="pt-BR" sz="8000" b="1" dirty="0">
                <a:solidFill>
                  <a:schemeClr val="accent3">
                    <a:lumMod val="50000"/>
                  </a:schemeClr>
                </a:solidFill>
                <a:latin typeface="Algerian" panose="04020705040A02060702" pitchFamily="82" charset="0"/>
              </a:rPr>
              <a:t>MÓDULO 8</a:t>
            </a:r>
          </a:p>
        </p:txBody>
      </p:sp>
    </p:spTree>
    <p:extLst>
      <p:ext uri="{BB962C8B-B14F-4D97-AF65-F5344CB8AC3E}">
        <p14:creationId xmlns:p14="http://schemas.microsoft.com/office/powerpoint/2010/main" val="3296358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0700" y="1125538"/>
            <a:ext cx="8580438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j-lt"/>
              </a:rPr>
              <a:t>P5.</a:t>
            </a:r>
            <a:r>
              <a:rPr lang="pt-BR" altLang="pt-BR" sz="2400" dirty="0">
                <a:latin typeface="+mj-lt"/>
              </a:rPr>
              <a:t> Teorema das linhas: A soma dos termos de cada linha do Triângulo de Pascal é uma potência de 2, cujo expoente é o próprio número da linha.</a:t>
            </a:r>
          </a:p>
        </p:txBody>
      </p:sp>
      <p:pic>
        <p:nvPicPr>
          <p:cNvPr id="4" name="Picture 2" descr="http://www.uff.br/cdme/pascal/pascal-html/html_img/gif_potencia_de_doi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625" y="2492897"/>
            <a:ext cx="4602033" cy="3313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1003467" y="3864206"/>
            <a:ext cx="280831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http://www.uff.br/cdme/pascal/pascal-html/html_img/gif_potencia_de_dois.gif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CaixaDeTexto 5"/>
              <p:cNvSpPr txBox="1"/>
              <p:nvPr/>
            </p:nvSpPr>
            <p:spPr>
              <a:xfrm>
                <a:off x="5015880" y="2564904"/>
                <a:ext cx="4686604" cy="84875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2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+…+</m:t>
                      </m:r>
                      <m:d>
                        <m:d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pt-BR" i="1">
                              <a:latin typeface="Cambria Math"/>
                            </a:rPr>
                            <m:t>𝑘</m:t>
                          </m:r>
                          <m:r>
                            <a:rPr lang="pt-BR" i="1">
                              <a:latin typeface="Cambria Math"/>
                            </a:rPr>
                            <m:t>=0</m:t>
                          </m:r>
                        </m:sub>
                        <m:sup>
                          <m:r>
                            <a:rPr lang="pt-BR" i="1">
                              <a:latin typeface="Cambria Math"/>
                            </a:rPr>
                            <m:t>𝑛</m:t>
                          </m:r>
                        </m:sup>
                        <m:e>
                          <m:d>
                            <m:d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pt-BR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pt-BR" i="1">
                                        <a:latin typeface="Cambria Math"/>
                                      </a:rPr>
                                      <m:t>𝑛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pt-BR" i="1">
                                        <a:latin typeface="Cambria Math"/>
                                      </a:rPr>
                                      <m:t>𝑘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pt-BR" i="1">
                              <a:latin typeface="Cambria Math"/>
                            </a:rPr>
                            <m:t>=</m:t>
                          </m:r>
                          <m:sSup>
                            <m:sSup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i="1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pt-BR" i="1">
                                  <a:latin typeface="Cambria Math"/>
                                </a:rPr>
                                <m:t>𝑛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5880" y="2564904"/>
                <a:ext cx="4686604" cy="84875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aixaDeTexto 6">
            <a:extLst>
              <a:ext uri="{FF2B5EF4-FFF2-40B4-BE49-F238E27FC236}">
                <a16:creationId xmlns:a16="http://schemas.microsoft.com/office/drawing/2014/main" id="{2C6AED47-5FF0-459E-94D2-3E1077412EA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C5144A5F-291E-4DAC-9584-68A4AF61051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0700" y="908050"/>
            <a:ext cx="8580438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j-lt"/>
              </a:rPr>
              <a:t>P6.</a:t>
            </a:r>
            <a:r>
              <a:rPr lang="pt-BR" altLang="pt-BR" sz="2400" dirty="0">
                <a:latin typeface="+mj-lt"/>
              </a:rPr>
              <a:t> Teorema das colunas: A soma dos elementos de qualquer coluna, do 1º elemento até um qualquer, é igual ao elemento situado na coluna à direita da considerada e na linha imediatamente abaixo.</a:t>
            </a:r>
          </a:p>
        </p:txBody>
      </p:sp>
      <p:pic>
        <p:nvPicPr>
          <p:cNvPr id="21509" name="Picture 5" descr="http://www.uff.br/cdme/pascal/pascal-html/html_img/gif_taco_de_hoquei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582" y="2570072"/>
            <a:ext cx="4183666" cy="3514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>
            <a:off x="4151784" y="606097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http://www.uff.br/cdme/pascal/pascal-html/html_img/gif_taco_de_hoquei.gif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4AA92E3-4EBB-4B3D-B758-D67306CD939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9D308C6-2F0B-4910-864B-D5F79809949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790700" y="908050"/>
            <a:ext cx="8580438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400" b="1" dirty="0">
                <a:latin typeface="+mj-lt"/>
              </a:rPr>
              <a:t>P7.</a:t>
            </a:r>
            <a:r>
              <a:rPr lang="pt-BR" altLang="pt-BR" sz="2400" dirty="0">
                <a:latin typeface="+mj-lt"/>
              </a:rPr>
              <a:t> Teorema das diagonais: A soma dos elementos situados na mesma diagonal desde o elemento da 1ª coluna até o de uma qualquer é igual ao elemento imediatamente abaixo deste.</a:t>
            </a:r>
          </a:p>
        </p:txBody>
      </p:sp>
      <p:pic>
        <p:nvPicPr>
          <p:cNvPr id="21508" name="Imagem 41"/>
          <p:cNvPicPr>
            <a:picLocks noChangeAspect="1" noChangeArrowheads="1"/>
          </p:cNvPicPr>
          <p:nvPr/>
        </p:nvPicPr>
        <p:blipFill>
          <a:blip r:embed="rId2">
            <a:lum bright="-12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2339976"/>
            <a:ext cx="5905500" cy="37179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16200000">
            <a:off x="7029455" y="3589311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http://www.somatematica.com.br/emedio/binomio/binomio37.gif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4ED73218-7AEE-4832-A2DA-24681F18DEE3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F1285B9-6A8C-4144-843F-3452723E8F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47528" y="764705"/>
            <a:ext cx="84249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2000" b="1" dirty="0"/>
              <a:t>P8.</a:t>
            </a:r>
            <a:r>
              <a:rPr lang="pt-BR" altLang="pt-BR" sz="2000" dirty="0"/>
              <a:t> </a:t>
            </a:r>
            <a:r>
              <a:rPr lang="pt-BR" sz="2000" dirty="0"/>
              <a:t>As potências de 11 podem ser obtidas a partir dos elementos das linhas do triângulo de Pascal. Veja a figura ao lado: até a linha 4, todos os números do triângulo têm apenas um algarismo e as potências de 11 são obtidas diretamente, ou seja: </a:t>
            </a:r>
          </a:p>
        </p:txBody>
      </p:sp>
      <p:pic>
        <p:nvPicPr>
          <p:cNvPr id="31746" name="Picture 2" descr="http://www.uff.br/cdme/pascal/pascal-html/html_img/gif_pow11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684" y="2183406"/>
            <a:ext cx="3803333" cy="2307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tângulo 2"/>
          <p:cNvSpPr/>
          <p:nvPr/>
        </p:nvSpPr>
        <p:spPr>
          <a:xfrm rot="16200000">
            <a:off x="593346" y="2572364"/>
            <a:ext cx="31965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http://www.uff.br/cdme/pascal/pascal-html/html_img/gif_pow11.gif</a:t>
            </a:r>
          </a:p>
        </p:txBody>
      </p:sp>
      <p:pic>
        <p:nvPicPr>
          <p:cNvPr id="31748" name="Picture 4" descr="http://www.uff.br/cdme/pascal/pascal-html/html_img/fig_eq_pow_11_0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7536" y="2532101"/>
            <a:ext cx="4378904" cy="1380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/>
          <p:cNvSpPr/>
          <p:nvPr/>
        </p:nvSpPr>
        <p:spPr>
          <a:xfrm>
            <a:off x="1847528" y="4600454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/>
              <a:t>A partir da linha 5, que equivale à quinta potência de 11, já aparecem números com mais de um algarismo. Os algarismos que não correspondem à unidade podem ser acrescentados à próxima potência de 10, de forma que, ao final, os coeficientes de todas as potências de 10 serão formadas por um único algarismo.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6E54E49-F81F-489A-A829-83BC38A3DDD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FB872BFA-4962-46CD-B209-8533B692A0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546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43856" y="1305341"/>
            <a:ext cx="5617298" cy="46612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A fórmula do binômio de Newton destina-se ao desenvolvimento das potências sucessivas de um binômio.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Vejamos as seguintes potências: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(a + b)</a:t>
            </a:r>
            <a:r>
              <a:rPr lang="pt-BR" sz="2000" baseline="30000" dirty="0"/>
              <a:t>0</a:t>
            </a:r>
            <a:r>
              <a:rPr lang="pt-BR" sz="2000" dirty="0"/>
              <a:t> = 1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(a + b)</a:t>
            </a:r>
            <a:r>
              <a:rPr lang="pt-BR" sz="2000" baseline="30000" dirty="0"/>
              <a:t>1</a:t>
            </a:r>
            <a:r>
              <a:rPr lang="pt-BR" sz="2000" dirty="0"/>
              <a:t> = a + b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(a + b)</a:t>
            </a:r>
            <a:r>
              <a:rPr lang="pt-BR" sz="2000" baseline="30000" dirty="0"/>
              <a:t>2</a:t>
            </a:r>
            <a:r>
              <a:rPr lang="pt-BR" sz="2000" dirty="0"/>
              <a:t> = a</a:t>
            </a:r>
            <a:r>
              <a:rPr lang="pt-BR" sz="2000" baseline="30000" dirty="0"/>
              <a:t>2</a:t>
            </a:r>
            <a:r>
              <a:rPr lang="pt-BR" sz="2000" dirty="0"/>
              <a:t> + 2ab + b</a:t>
            </a:r>
            <a:r>
              <a:rPr lang="pt-BR" sz="2000" baseline="30000" dirty="0"/>
              <a:t>2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(a + b)</a:t>
            </a:r>
            <a:r>
              <a:rPr lang="pt-BR" sz="2000" baseline="30000" dirty="0"/>
              <a:t>3</a:t>
            </a:r>
            <a:r>
              <a:rPr lang="pt-BR" sz="2000" dirty="0"/>
              <a:t> = a</a:t>
            </a:r>
            <a:r>
              <a:rPr lang="pt-BR" sz="2000" baseline="30000" dirty="0"/>
              <a:t>3</a:t>
            </a:r>
            <a:r>
              <a:rPr lang="pt-BR" sz="2000" dirty="0"/>
              <a:t> + 3a</a:t>
            </a:r>
            <a:r>
              <a:rPr lang="pt-BR" sz="2000" baseline="30000" dirty="0"/>
              <a:t>2</a:t>
            </a:r>
            <a:r>
              <a:rPr lang="pt-BR" sz="2000" dirty="0"/>
              <a:t>b + 3ab</a:t>
            </a:r>
            <a:r>
              <a:rPr lang="pt-BR" sz="2000" baseline="30000" dirty="0"/>
              <a:t>2</a:t>
            </a:r>
            <a:r>
              <a:rPr lang="pt-BR" sz="2000" dirty="0"/>
              <a:t> + b</a:t>
            </a:r>
            <a:r>
              <a:rPr lang="pt-BR" sz="2000" baseline="30000" dirty="0"/>
              <a:t>3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(a + b)</a:t>
            </a:r>
            <a:r>
              <a:rPr lang="pt-BR" sz="2000" baseline="30000" dirty="0"/>
              <a:t>4</a:t>
            </a:r>
            <a:r>
              <a:rPr lang="pt-BR" sz="2000" dirty="0"/>
              <a:t> = a</a:t>
            </a:r>
            <a:r>
              <a:rPr lang="pt-BR" sz="2000" baseline="30000" dirty="0"/>
              <a:t>4</a:t>
            </a:r>
            <a:r>
              <a:rPr lang="pt-BR" sz="2000" dirty="0"/>
              <a:t> + 4a</a:t>
            </a:r>
            <a:r>
              <a:rPr lang="pt-BR" sz="2000" baseline="30000" dirty="0"/>
              <a:t>3</a:t>
            </a:r>
            <a:r>
              <a:rPr lang="pt-BR" sz="2000" dirty="0"/>
              <a:t>b + 6a</a:t>
            </a:r>
            <a:r>
              <a:rPr lang="pt-BR" sz="2000" baseline="30000" dirty="0"/>
              <a:t>2</a:t>
            </a:r>
            <a:r>
              <a:rPr lang="pt-BR" sz="2000" dirty="0"/>
              <a:t>b</a:t>
            </a:r>
            <a:r>
              <a:rPr lang="pt-BR" sz="2000" baseline="30000" dirty="0"/>
              <a:t>2</a:t>
            </a:r>
            <a:r>
              <a:rPr lang="pt-BR" sz="2000" dirty="0"/>
              <a:t> + 4ab</a:t>
            </a:r>
            <a:r>
              <a:rPr lang="pt-BR" sz="2000" baseline="30000" dirty="0"/>
              <a:t>3</a:t>
            </a:r>
            <a:r>
              <a:rPr lang="pt-BR" sz="2000" dirty="0"/>
              <a:t> + b</a:t>
            </a:r>
            <a:r>
              <a:rPr lang="pt-BR" sz="2000" baseline="30000" dirty="0"/>
              <a:t>4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529AD7E-7031-45AA-8D75-5E546970DD39}"/>
              </a:ext>
            </a:extLst>
          </p:cNvPr>
          <p:cNvSpPr txBox="1"/>
          <p:nvPr/>
        </p:nvSpPr>
        <p:spPr>
          <a:xfrm>
            <a:off x="5861154" y="1281902"/>
            <a:ext cx="6206911" cy="563231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000" dirty="0"/>
              <a:t>É interessante considerar a relação existente entre os coeficientes dos desenvolvimentos de cada potência anterior com os valores do triângulo de Pascal.</a:t>
            </a:r>
          </a:p>
          <a:p>
            <a:pPr>
              <a:lnSpc>
                <a:spcPct val="150000"/>
              </a:lnSpc>
            </a:pPr>
            <a:endParaRPr lang="pt-BR" sz="2000" dirty="0"/>
          </a:p>
          <a:p>
            <a:pPr>
              <a:lnSpc>
                <a:spcPct val="150000"/>
              </a:lnSpc>
            </a:pPr>
            <a:r>
              <a:rPr lang="pt-BR" sz="2000" dirty="0"/>
              <a:t>Triângulo de Pascal:</a:t>
            </a:r>
          </a:p>
          <a:p>
            <a:pPr>
              <a:lnSpc>
                <a:spcPct val="150000"/>
              </a:lnSpc>
            </a:pPr>
            <a:r>
              <a:rPr lang="pt-BR" sz="2000" dirty="0"/>
              <a:t>1</a:t>
            </a:r>
          </a:p>
          <a:p>
            <a:pPr marL="342900" indent="-342900">
              <a:lnSpc>
                <a:spcPct val="150000"/>
              </a:lnSpc>
              <a:buAutoNum type="arabicPlain"/>
            </a:pPr>
            <a:r>
              <a:rPr lang="pt-BR" sz="2000" dirty="0"/>
              <a:t>1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dirty="0"/>
              <a:t>1    2    1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dirty="0"/>
              <a:t>1    3    3    1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dirty="0"/>
              <a:t>1    4    6    4    1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dirty="0"/>
              <a:t>1    5   10  10   5    1</a:t>
            </a:r>
          </a:p>
          <a:p>
            <a:pPr marL="342900" indent="-342900">
              <a:lnSpc>
                <a:spcPct val="150000"/>
              </a:lnSpc>
            </a:pPr>
            <a:r>
              <a:rPr lang="pt-BR" sz="2000" dirty="0"/>
              <a:t>            ...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89D4A1F1-CF5C-4240-BEB5-53B1769CF7D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0BAEB59-EDC7-44C0-B1D9-D808F6BCD8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3601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>
            <a:extLst>
              <a:ext uri="{FF2B5EF4-FFF2-40B4-BE49-F238E27FC236}">
                <a16:creationId xmlns:a16="http://schemas.microsoft.com/office/drawing/2014/main" id="{EC2BFB4D-009C-4388-B9B4-4CBFA3C4F2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5050" y="0"/>
            <a:ext cx="51117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/>
              <a:t>BINOMIO DE NEWTON</a:t>
            </a:r>
          </a:p>
        </p:txBody>
      </p:sp>
      <p:graphicFrame>
        <p:nvGraphicFramePr>
          <p:cNvPr id="6147" name="Object 3">
            <a:extLst>
              <a:ext uri="{FF2B5EF4-FFF2-40B4-BE49-F238E27FC236}">
                <a16:creationId xmlns:a16="http://schemas.microsoft.com/office/drawing/2014/main" id="{C36F92BF-73EA-4A2D-8214-B1D8E2A18EE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872038" y="765176"/>
          <a:ext cx="1935162" cy="85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ção" r:id="rId4" imgW="545863" imgH="241195" progId="Equation.3">
                  <p:embed/>
                </p:oleObj>
              </mc:Choice>
              <mc:Fallback>
                <p:oleObj name="Equação" r:id="rId4" imgW="545863" imgH="241195" progId="Equation.3">
                  <p:embed/>
                  <p:pic>
                    <p:nvPicPr>
                      <p:cNvPr id="6147" name="Object 3">
                        <a:extLst>
                          <a:ext uri="{FF2B5EF4-FFF2-40B4-BE49-F238E27FC236}">
                            <a16:creationId xmlns:a16="http://schemas.microsoft.com/office/drawing/2014/main" id="{C36F92BF-73EA-4A2D-8214-B1D8E2A18EE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2038" y="765176"/>
                        <a:ext cx="1935162" cy="854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>
            <a:extLst>
              <a:ext uri="{FF2B5EF4-FFF2-40B4-BE49-F238E27FC236}">
                <a16:creationId xmlns:a16="http://schemas.microsoft.com/office/drawing/2014/main" id="{E824654A-EECE-48C3-B876-1308C642148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03388" y="2205039"/>
          <a:ext cx="8856662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Equação" r:id="rId6" imgW="4025900" imgH="457200" progId="Equation.3">
                  <p:embed/>
                </p:oleObj>
              </mc:Choice>
              <mc:Fallback>
                <p:oleObj name="Equação" r:id="rId6" imgW="4025900" imgH="457200" progId="Equation.3">
                  <p:embed/>
                  <p:pic>
                    <p:nvPicPr>
                      <p:cNvPr id="6149" name="Object 5">
                        <a:extLst>
                          <a:ext uri="{FF2B5EF4-FFF2-40B4-BE49-F238E27FC236}">
                            <a16:creationId xmlns:a16="http://schemas.microsoft.com/office/drawing/2014/main" id="{E824654A-EECE-48C3-B876-1308C642148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3388" y="2205039"/>
                        <a:ext cx="8856662" cy="1006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 Box 6">
            <a:extLst>
              <a:ext uri="{FF2B5EF4-FFF2-40B4-BE49-F238E27FC236}">
                <a16:creationId xmlns:a16="http://schemas.microsoft.com/office/drawing/2014/main" id="{BD1916E6-617D-4D25-9336-8D0141AAA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6" y="3573464"/>
            <a:ext cx="50641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4000" b="1"/>
              <a:t>TERMO QUALQUER</a:t>
            </a:r>
          </a:p>
        </p:txBody>
      </p:sp>
      <p:graphicFrame>
        <p:nvGraphicFramePr>
          <p:cNvPr id="6151" name="Object 7">
            <a:extLst>
              <a:ext uri="{FF2B5EF4-FFF2-40B4-BE49-F238E27FC236}">
                <a16:creationId xmlns:a16="http://schemas.microsoft.com/office/drawing/2014/main" id="{9417A1D0-3D2B-4EC7-9C71-6C291FB9C36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27575" y="4437063"/>
          <a:ext cx="2609850" cy="1619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Equação" r:id="rId8" imgW="736600" imgH="457200" progId="Equation.3">
                  <p:embed/>
                </p:oleObj>
              </mc:Choice>
              <mc:Fallback>
                <p:oleObj name="Equação" r:id="rId8" imgW="736600" imgH="457200" progId="Equation.3">
                  <p:embed/>
                  <p:pic>
                    <p:nvPicPr>
                      <p:cNvPr id="6151" name="Object 7">
                        <a:extLst>
                          <a:ext uri="{FF2B5EF4-FFF2-40B4-BE49-F238E27FC236}">
                            <a16:creationId xmlns:a16="http://schemas.microsoft.com/office/drawing/2014/main" id="{9417A1D0-3D2B-4EC7-9C71-6C291FB9C36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7575" y="4437063"/>
                        <a:ext cx="2609850" cy="1619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>
            <a:extLst>
              <a:ext uri="{FF2B5EF4-FFF2-40B4-BE49-F238E27FC236}">
                <a16:creationId xmlns:a16="http://schemas.microsoft.com/office/drawing/2014/main" id="{5A99D933-A8BC-4DDD-A668-4EE6F4B8668D}"/>
              </a:ext>
            </a:extLst>
          </p:cNvPr>
          <p:cNvSpPr txBox="1"/>
          <p:nvPr/>
        </p:nvSpPr>
        <p:spPr>
          <a:xfrm>
            <a:off x="2183074" y="4637089"/>
            <a:ext cx="25779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 </a:t>
            </a:r>
            <a:r>
              <a:rPr lang="pt-BR" sz="6600" b="1" baseline="-2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p+1 </a:t>
            </a:r>
            <a:r>
              <a:rPr lang="pt-BR" sz="6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AB3D62C-9D67-4D9A-A9EA-46C947A8595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1F02AC9D-0B36-4ED4-8FB7-15A58B1F9B9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Text Box 2">
            <a:extLst>
              <a:ext uri="{FF2B5EF4-FFF2-40B4-BE49-F238E27FC236}">
                <a16:creationId xmlns:a16="http://schemas.microsoft.com/office/drawing/2014/main" id="{1DFDBC4D-82BC-444F-BAAA-36B7A2AA51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196976"/>
            <a:ext cx="91440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pt-BR" altLang="pt-BR" sz="6000">
                <a:latin typeface="Monotype Corsiva" panose="03010101010201010101" pitchFamily="66" charset="0"/>
              </a:rPr>
              <a:t>Análise Combinatória</a:t>
            </a:r>
          </a:p>
        </p:txBody>
      </p:sp>
      <p:pic>
        <p:nvPicPr>
          <p:cNvPr id="206851" name="Picture 3" descr="j0407970">
            <a:extLst>
              <a:ext uri="{FF2B5EF4-FFF2-40B4-BE49-F238E27FC236}">
                <a16:creationId xmlns:a16="http://schemas.microsoft.com/office/drawing/2014/main" id="{B2EF80DA-8054-46F3-B4A6-2FB93873D9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775" y="2854326"/>
            <a:ext cx="2725738" cy="2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2ED0022-8953-4099-A520-96ED507BC87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98AE02B-EE14-47FA-B232-42BD31B43D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800"/>
                            </p:stCondLst>
                            <p:childTnLst>
                              <p:par>
                                <p:cTn id="1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3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5" dur="500" fill="hold"/>
                                        <p:tgtEl>
                                          <p:spTgt spid="2068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06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85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Text Box 2">
            <a:extLst>
              <a:ext uri="{FF2B5EF4-FFF2-40B4-BE49-F238E27FC236}">
                <a16:creationId xmlns:a16="http://schemas.microsoft.com/office/drawing/2014/main" id="{21084FBE-E070-4B53-AB3A-4E0573D818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7350" y="620713"/>
            <a:ext cx="8459788" cy="116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latin typeface="Calibri" panose="020F0502020204030204" pitchFamily="34" charset="0"/>
              </a:rPr>
              <a:t>Quantos anagramas existem da palavras </a:t>
            </a:r>
            <a:r>
              <a:rPr lang="pt-BR" altLang="pt-BR" sz="2800" b="1">
                <a:solidFill>
                  <a:srgbClr val="FF6600"/>
                </a:solidFill>
                <a:latin typeface="Calibri" panose="020F0502020204030204" pitchFamily="34" charset="0"/>
              </a:rPr>
              <a:t>UFG</a:t>
            </a:r>
            <a:r>
              <a:rPr lang="pt-BR" altLang="pt-BR" sz="2800" b="1">
                <a:latin typeface="Calibri" panose="020F0502020204030204" pitchFamily="34" charset="0"/>
              </a:rPr>
              <a:t>?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latin typeface="Calibri" panose="020F0502020204030204" pitchFamily="34" charset="0"/>
              </a:rPr>
              <a:t>Utilizando o princípio da contagem:</a:t>
            </a:r>
          </a:p>
        </p:txBody>
      </p:sp>
      <p:sp>
        <p:nvSpPr>
          <p:cNvPr id="207875" name="Line 3">
            <a:extLst>
              <a:ext uri="{FF2B5EF4-FFF2-40B4-BE49-F238E27FC236}">
                <a16:creationId xmlns:a16="http://schemas.microsoft.com/office/drawing/2014/main" id="{28E15A62-7C75-4BBD-926C-1EAED7FF1B35}"/>
              </a:ext>
            </a:extLst>
          </p:cNvPr>
          <p:cNvSpPr>
            <a:spLocks noChangeShapeType="1"/>
          </p:cNvSpPr>
          <p:nvPr/>
        </p:nvSpPr>
        <p:spPr bwMode="auto">
          <a:xfrm>
            <a:off x="2351088" y="2420938"/>
            <a:ext cx="10080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76" name="Line 4">
            <a:extLst>
              <a:ext uri="{FF2B5EF4-FFF2-40B4-BE49-F238E27FC236}">
                <a16:creationId xmlns:a16="http://schemas.microsoft.com/office/drawing/2014/main" id="{4C17CB93-04CD-4B7B-B540-3092D41DF144}"/>
              </a:ext>
            </a:extLst>
          </p:cNvPr>
          <p:cNvSpPr>
            <a:spLocks noChangeShapeType="1"/>
          </p:cNvSpPr>
          <p:nvPr/>
        </p:nvSpPr>
        <p:spPr bwMode="auto">
          <a:xfrm>
            <a:off x="3935414" y="242093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77" name="Line 5">
            <a:extLst>
              <a:ext uri="{FF2B5EF4-FFF2-40B4-BE49-F238E27FC236}">
                <a16:creationId xmlns:a16="http://schemas.microsoft.com/office/drawing/2014/main" id="{00506C78-616B-49BC-99A3-CA5837088ED7}"/>
              </a:ext>
            </a:extLst>
          </p:cNvPr>
          <p:cNvSpPr>
            <a:spLocks noChangeShapeType="1"/>
          </p:cNvSpPr>
          <p:nvPr/>
        </p:nvSpPr>
        <p:spPr bwMode="auto">
          <a:xfrm>
            <a:off x="5302250" y="2420938"/>
            <a:ext cx="10810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78" name="Text Box 6">
            <a:extLst>
              <a:ext uri="{FF2B5EF4-FFF2-40B4-BE49-F238E27FC236}">
                <a16:creationId xmlns:a16="http://schemas.microsoft.com/office/drawing/2014/main" id="{4B58E97B-A1A2-4729-AB8A-4227881401DA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1526381" y="3398044"/>
            <a:ext cx="25923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UFG</a:t>
            </a:r>
          </a:p>
        </p:txBody>
      </p:sp>
      <p:sp>
        <p:nvSpPr>
          <p:cNvPr id="207879" name="Text Box 7">
            <a:extLst>
              <a:ext uri="{FF2B5EF4-FFF2-40B4-BE49-F238E27FC236}">
                <a16:creationId xmlns:a16="http://schemas.microsoft.com/office/drawing/2014/main" id="{F4393135-2114-4932-B2C8-6FAC6023A5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0013" y="1773238"/>
            <a:ext cx="431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07880" name="Text Box 8">
            <a:extLst>
              <a:ext uri="{FF2B5EF4-FFF2-40B4-BE49-F238E27FC236}">
                <a16:creationId xmlns:a16="http://schemas.microsoft.com/office/drawing/2014/main" id="{036F8215-3F66-4E23-ADCB-271EF8751144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3653631" y="2931319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FG</a:t>
            </a:r>
          </a:p>
        </p:txBody>
      </p:sp>
      <p:sp>
        <p:nvSpPr>
          <p:cNvPr id="207881" name="Text Box 9">
            <a:extLst>
              <a:ext uri="{FF2B5EF4-FFF2-40B4-BE49-F238E27FC236}">
                <a16:creationId xmlns:a16="http://schemas.microsoft.com/office/drawing/2014/main" id="{66866583-116C-4196-9FD8-1B51F7ED6A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1313" y="1773239"/>
            <a:ext cx="7921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07882" name="Text Box 10">
            <a:extLst>
              <a:ext uri="{FF2B5EF4-FFF2-40B4-BE49-F238E27FC236}">
                <a16:creationId xmlns:a16="http://schemas.microsoft.com/office/drawing/2014/main" id="{976E26EE-4701-4796-A9DA-518AE955701E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4928394" y="3001169"/>
            <a:ext cx="1512888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G</a:t>
            </a:r>
          </a:p>
        </p:txBody>
      </p:sp>
      <p:sp>
        <p:nvSpPr>
          <p:cNvPr id="207883" name="Text Box 11">
            <a:extLst>
              <a:ext uri="{FF2B5EF4-FFF2-40B4-BE49-F238E27FC236}">
                <a16:creationId xmlns:a16="http://schemas.microsoft.com/office/drawing/2014/main" id="{563B2F6C-AA0B-42EA-AAFD-33A0D1A5D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48300" y="1773239"/>
            <a:ext cx="719138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07884" name="Text Box 12">
            <a:extLst>
              <a:ext uri="{FF2B5EF4-FFF2-40B4-BE49-F238E27FC236}">
                <a16:creationId xmlns:a16="http://schemas.microsoft.com/office/drawing/2014/main" id="{45F8B0DC-79C8-4F21-B21C-CE7554E0DA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3701" y="2046289"/>
            <a:ext cx="16922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= 6</a:t>
            </a:r>
          </a:p>
        </p:txBody>
      </p:sp>
      <p:sp>
        <p:nvSpPr>
          <p:cNvPr id="9229" name="Text Box 13">
            <a:extLst>
              <a:ext uri="{FF2B5EF4-FFF2-40B4-BE49-F238E27FC236}">
                <a16:creationId xmlns:a16="http://schemas.microsoft.com/office/drawing/2014/main" id="{13D56400-78A9-4188-9DD5-684D83BEFF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1" y="0"/>
            <a:ext cx="4392613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>
                <a:solidFill>
                  <a:schemeClr val="accent2"/>
                </a:solidFill>
                <a:latin typeface="Calibri" panose="020F0502020204030204" pitchFamily="34" charset="0"/>
              </a:rPr>
              <a:t>PERMUTAÇÃO</a:t>
            </a:r>
          </a:p>
        </p:txBody>
      </p:sp>
      <p:sp>
        <p:nvSpPr>
          <p:cNvPr id="207886" name="Rectangle 14">
            <a:extLst>
              <a:ext uri="{FF2B5EF4-FFF2-40B4-BE49-F238E27FC236}">
                <a16:creationId xmlns:a16="http://schemas.microsoft.com/office/drawing/2014/main" id="{E302D325-4F2F-4160-BB86-520A4A4187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19289" y="3789364"/>
            <a:ext cx="71897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800" b="1">
                <a:latin typeface="Calibri" panose="020F0502020204030204" pitchFamily="34" charset="0"/>
              </a:rPr>
              <a:t>Quantos anagramas existem da palavras J</a:t>
            </a:r>
            <a:r>
              <a:rPr lang="pt-BR" altLang="pt-BR" sz="2800" b="1">
                <a:solidFill>
                  <a:srgbClr val="FFFF00"/>
                </a:solidFill>
                <a:latin typeface="Calibri" panose="020F0502020204030204" pitchFamily="34" charset="0"/>
              </a:rPr>
              <a:t>A</a:t>
            </a:r>
            <a:r>
              <a:rPr lang="pt-BR" altLang="pt-BR" sz="2800" b="1">
                <a:latin typeface="Calibri" panose="020F0502020204030204" pitchFamily="34" charset="0"/>
              </a:rPr>
              <a:t>T</a:t>
            </a:r>
            <a:r>
              <a:rPr lang="pt-BR" altLang="pt-BR" sz="2800" b="1">
                <a:solidFill>
                  <a:srgbClr val="FF3300"/>
                </a:solidFill>
                <a:latin typeface="Calibri" panose="020F0502020204030204" pitchFamily="34" charset="0"/>
              </a:rPr>
              <a:t>A</a:t>
            </a:r>
            <a:r>
              <a:rPr lang="pt-BR" altLang="pt-BR" sz="2800" b="1">
                <a:latin typeface="Calibri" panose="020F0502020204030204" pitchFamily="34" charset="0"/>
              </a:rPr>
              <a:t>I?</a:t>
            </a:r>
          </a:p>
        </p:txBody>
      </p:sp>
      <p:sp>
        <p:nvSpPr>
          <p:cNvPr id="207887" name="Rectangle 15">
            <a:extLst>
              <a:ext uri="{FF2B5EF4-FFF2-40B4-BE49-F238E27FC236}">
                <a16:creationId xmlns:a16="http://schemas.microsoft.com/office/drawing/2014/main" id="{800CB7DA-B2C0-49C0-B1CB-46DA294103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5189" y="4437063"/>
            <a:ext cx="10572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Calibri" panose="020F0502020204030204" pitchFamily="34" charset="0"/>
              </a:rPr>
              <a:t>J</a:t>
            </a:r>
            <a:r>
              <a:rPr lang="pt-BR" altLang="pt-BR" sz="3200" b="1">
                <a:solidFill>
                  <a:srgbClr val="FF3300"/>
                </a:solidFill>
                <a:latin typeface="Calibri" panose="020F0502020204030204" pitchFamily="34" charset="0"/>
              </a:rPr>
              <a:t>A</a:t>
            </a:r>
            <a:r>
              <a:rPr lang="pt-BR" altLang="pt-BR" sz="3200" b="1">
                <a:latin typeface="Calibri" panose="020F0502020204030204" pitchFamily="34" charset="0"/>
              </a:rPr>
              <a:t>T</a:t>
            </a:r>
            <a:r>
              <a:rPr lang="pt-BR" altLang="pt-BR" sz="3200" b="1">
                <a:solidFill>
                  <a:srgbClr val="FFFF00"/>
                </a:solidFill>
                <a:latin typeface="Calibri" panose="020F0502020204030204" pitchFamily="34" charset="0"/>
              </a:rPr>
              <a:t>A</a:t>
            </a:r>
            <a:r>
              <a:rPr lang="pt-BR" altLang="pt-BR" sz="3200" b="1">
                <a:latin typeface="Calibri" panose="020F0502020204030204" pitchFamily="34" charset="0"/>
              </a:rPr>
              <a:t>I</a:t>
            </a:r>
          </a:p>
        </p:txBody>
      </p:sp>
      <p:sp>
        <p:nvSpPr>
          <p:cNvPr id="207888" name="Rectangle 16">
            <a:extLst>
              <a:ext uri="{FF2B5EF4-FFF2-40B4-BE49-F238E27FC236}">
                <a16:creationId xmlns:a16="http://schemas.microsoft.com/office/drawing/2014/main" id="{A764E7AE-4ABD-4182-8299-618039059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79650" y="5157788"/>
            <a:ext cx="947738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latin typeface="Calibri" panose="020F0502020204030204" pitchFamily="34" charset="0"/>
              </a:rPr>
              <a:t>N = 5</a:t>
            </a:r>
          </a:p>
          <a:p>
            <a:pPr eaLnBrk="1" hangingPunct="1"/>
            <a:r>
              <a:rPr lang="pt-BR" altLang="pt-BR" sz="2800" b="1">
                <a:latin typeface="Calibri" panose="020F0502020204030204" pitchFamily="34" charset="0"/>
              </a:rPr>
              <a:t>A = 2</a:t>
            </a:r>
          </a:p>
          <a:p>
            <a:pPr eaLnBrk="1" hangingPunct="1"/>
            <a:endParaRPr lang="pt-BR" altLang="pt-BR" sz="2800" b="1">
              <a:latin typeface="Calibri" panose="020F0502020204030204" pitchFamily="34" charset="0"/>
            </a:endParaRPr>
          </a:p>
        </p:txBody>
      </p:sp>
      <p:sp>
        <p:nvSpPr>
          <p:cNvPr id="9233" name="Rectangle 17">
            <a:extLst>
              <a:ext uri="{FF2B5EF4-FFF2-40B4-BE49-F238E27FC236}">
                <a16:creationId xmlns:a16="http://schemas.microsoft.com/office/drawing/2014/main" id="{D08A47C9-4A84-44C2-A306-B057601BCB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300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07890" name="Object 2">
            <a:extLst>
              <a:ext uri="{FF2B5EF4-FFF2-40B4-BE49-F238E27FC236}">
                <a16:creationId xmlns:a16="http://schemas.microsoft.com/office/drawing/2014/main" id="{E65B015C-4C71-4895-B147-8F07661106D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171951" y="4699001"/>
          <a:ext cx="893763" cy="989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Equation" r:id="rId4" imgW="215713" imgH="241091" progId="Equation.3">
                  <p:embed/>
                </p:oleObj>
              </mc:Choice>
              <mc:Fallback>
                <p:oleObj name="Equation" r:id="rId4" imgW="215713" imgH="241091" progId="Equation.3">
                  <p:embed/>
                  <p:pic>
                    <p:nvPicPr>
                      <p:cNvPr id="207890" name="Object 2">
                        <a:extLst>
                          <a:ext uri="{FF2B5EF4-FFF2-40B4-BE49-F238E27FC236}">
                            <a16:creationId xmlns:a16="http://schemas.microsoft.com/office/drawing/2014/main" id="{E65B015C-4C71-4895-B147-8F07661106D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1951" y="4699001"/>
                        <a:ext cx="893763" cy="989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7891" name="Object 3">
            <a:extLst>
              <a:ext uri="{FF2B5EF4-FFF2-40B4-BE49-F238E27FC236}">
                <a16:creationId xmlns:a16="http://schemas.microsoft.com/office/drawing/2014/main" id="{B3050878-FD2B-4783-B6FD-08A6DEF7E21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386388" y="4581526"/>
          <a:ext cx="1014412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Equation" r:id="rId6" imgW="291973" imgH="393529" progId="Equation.3">
                  <p:embed/>
                </p:oleObj>
              </mc:Choice>
              <mc:Fallback>
                <p:oleObj name="Equation" r:id="rId6" imgW="291973" imgH="393529" progId="Equation.3">
                  <p:embed/>
                  <p:pic>
                    <p:nvPicPr>
                      <p:cNvPr id="207891" name="Object 3">
                        <a:extLst>
                          <a:ext uri="{FF2B5EF4-FFF2-40B4-BE49-F238E27FC236}">
                            <a16:creationId xmlns:a16="http://schemas.microsoft.com/office/drawing/2014/main" id="{B3050878-FD2B-4783-B6FD-08A6DEF7E21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6388" y="4581526"/>
                        <a:ext cx="1014412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892" name="Text Box 20">
            <a:extLst>
              <a:ext uri="{FF2B5EF4-FFF2-40B4-BE49-F238E27FC236}">
                <a16:creationId xmlns:a16="http://schemas.microsoft.com/office/drawing/2014/main" id="{AE4304BE-972D-42CD-8B8E-D3984BAB4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80188" y="4859338"/>
            <a:ext cx="22415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Calibri" panose="020F0502020204030204" pitchFamily="34" charset="0"/>
              </a:rPr>
              <a:t>= </a:t>
            </a:r>
            <a:r>
              <a:rPr lang="pt-BR" altLang="pt-BR" sz="3200" b="1" u="sng">
                <a:latin typeface="Calibri" panose="020F0502020204030204" pitchFamily="34" charset="0"/>
              </a:rPr>
              <a:t>5 . 4 . 3. 2!</a:t>
            </a:r>
          </a:p>
        </p:txBody>
      </p:sp>
      <p:sp>
        <p:nvSpPr>
          <p:cNvPr id="207893" name="Text Box 21">
            <a:extLst>
              <a:ext uri="{FF2B5EF4-FFF2-40B4-BE49-F238E27FC236}">
                <a16:creationId xmlns:a16="http://schemas.microsoft.com/office/drawing/2014/main" id="{066C7C11-6543-42A9-91E0-01B2D010E0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24788" y="5445125"/>
            <a:ext cx="647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>
                <a:latin typeface="Calibri" panose="020F0502020204030204" pitchFamily="34" charset="0"/>
              </a:rPr>
              <a:t>2!</a:t>
            </a:r>
          </a:p>
        </p:txBody>
      </p:sp>
      <p:sp>
        <p:nvSpPr>
          <p:cNvPr id="207894" name="Line 22">
            <a:extLst>
              <a:ext uri="{FF2B5EF4-FFF2-40B4-BE49-F238E27FC236}">
                <a16:creationId xmlns:a16="http://schemas.microsoft.com/office/drawing/2014/main" id="{B9F8C9BB-3B35-4D9A-99F1-12EE15A799F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39126" y="4929188"/>
            <a:ext cx="504825" cy="431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95" name="Line 23">
            <a:extLst>
              <a:ext uri="{FF2B5EF4-FFF2-40B4-BE49-F238E27FC236}">
                <a16:creationId xmlns:a16="http://schemas.microsoft.com/office/drawing/2014/main" id="{C8530FBC-1C59-46BD-A55A-B5A45634E7C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24789" y="5516563"/>
            <a:ext cx="504825" cy="43180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07896" name="Text Box 24">
            <a:extLst>
              <a:ext uri="{FF2B5EF4-FFF2-40B4-BE49-F238E27FC236}">
                <a16:creationId xmlns:a16="http://schemas.microsoft.com/office/drawing/2014/main" id="{E3F15ACA-A5BE-4B68-8646-369C978C75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3825" y="4941889"/>
            <a:ext cx="12588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200" b="1">
                <a:latin typeface="Calibri" panose="020F0502020204030204" pitchFamily="34" charset="0"/>
              </a:rPr>
              <a:t>= 60</a:t>
            </a: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8E9B65EA-F9E6-443A-8D1E-6247573D38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2143125"/>
            <a:ext cx="2841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x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D9EDEC-EDC4-466C-AE01-46DE84C7A7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24438" y="2143125"/>
            <a:ext cx="2841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>
                <a:latin typeface="Calibri" panose="020F0502020204030204" pitchFamily="34" charset="0"/>
              </a:rPr>
              <a:t>x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1997117-EB18-4363-8660-A7FE2D939931}"/>
                  </a:ext>
                </a:extLst>
              </p:cNvPr>
              <p:cNvSpPr txBox="1"/>
              <p:nvPr/>
            </p:nvSpPr>
            <p:spPr>
              <a:xfrm>
                <a:off x="9643269" y="2328069"/>
                <a:ext cx="1895968" cy="677108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t-BR" sz="4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sub>
                      </m:sSub>
                      <m:r>
                        <a:rPr lang="pt-B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pt-BR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!</m:t>
                      </m:r>
                    </m:oMath>
                  </m:oMathPara>
                </a14:m>
                <a:endParaRPr lang="pt-BR" sz="44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CaixaDeTexto 1">
                <a:extLst>
                  <a:ext uri="{FF2B5EF4-FFF2-40B4-BE49-F238E27FC236}">
                    <a16:creationId xmlns:a16="http://schemas.microsoft.com/office/drawing/2014/main" id="{21997117-EB18-4363-8660-A7FE2D9399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43269" y="2328069"/>
                <a:ext cx="1895968" cy="67710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CaixaDeTexto 27">
            <a:extLst>
              <a:ext uri="{FF2B5EF4-FFF2-40B4-BE49-F238E27FC236}">
                <a16:creationId xmlns:a16="http://schemas.microsoft.com/office/drawing/2014/main" id="{05D32D6E-DF75-4474-93C3-369DE87B932E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782A86B6-8D57-46D7-851E-0EC1A3C638B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787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07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78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078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78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7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07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7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4" dur="1" fill="hold"/>
                                        <p:tgtEl>
                                          <p:spTgt spid="20788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7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207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07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078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07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20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2" dur="8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3" dur="8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8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9" dur="50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0" dur="50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500"/>
                                        <p:tgtEl>
                                          <p:spTgt spid="20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 nodeType="clickPar">
                      <p:stCondLst>
                        <p:cond delay="indefinite"/>
                      </p:stCondLst>
                      <p:childTnLst>
                        <p:par>
                          <p:cTn id="10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874" grpId="0"/>
      <p:bldP spid="207878" grpId="0"/>
      <p:bldP spid="207879" grpId="0"/>
      <p:bldP spid="207880" grpId="0"/>
      <p:bldP spid="207881" grpId="0"/>
      <p:bldP spid="207882" grpId="0"/>
      <p:bldP spid="207883" grpId="0"/>
      <p:bldP spid="207884" grpId="0"/>
      <p:bldP spid="207886" grpId="0"/>
      <p:bldP spid="207887" grpId="0"/>
      <p:bldP spid="207888" grpId="0"/>
      <p:bldP spid="207892" grpId="0" build="allAtOnce"/>
      <p:bldP spid="207893" grpId="0"/>
      <p:bldP spid="207896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Oval 2">
            <a:extLst>
              <a:ext uri="{FF2B5EF4-FFF2-40B4-BE49-F238E27FC236}">
                <a16:creationId xmlns:a16="http://schemas.microsoft.com/office/drawing/2014/main" id="{17F0B995-63D1-4590-A4C8-05BC016685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9151" y="2278064"/>
            <a:ext cx="2447925" cy="2879725"/>
          </a:xfrm>
          <a:prstGeom prst="ellips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8899" name="Oval 3">
            <a:extLst>
              <a:ext uri="{FF2B5EF4-FFF2-40B4-BE49-F238E27FC236}">
                <a16:creationId xmlns:a16="http://schemas.microsoft.com/office/drawing/2014/main" id="{0B2D7A42-CFA2-484C-9373-E5AA813845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239" y="2060576"/>
            <a:ext cx="287337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8900" name="Oval 4">
            <a:extLst>
              <a:ext uri="{FF2B5EF4-FFF2-40B4-BE49-F238E27FC236}">
                <a16:creationId xmlns:a16="http://schemas.microsoft.com/office/drawing/2014/main" id="{193130A6-EB1F-44DC-80D3-EC9D4CE62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275" y="3500438"/>
            <a:ext cx="287338" cy="3603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8901" name="Oval 5">
            <a:extLst>
              <a:ext uri="{FF2B5EF4-FFF2-40B4-BE49-F238E27FC236}">
                <a16:creationId xmlns:a16="http://schemas.microsoft.com/office/drawing/2014/main" id="{3B751D83-81C4-4847-A994-FD1008604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8800" y="4940301"/>
            <a:ext cx="287338" cy="360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208902" name="Oval 6">
            <a:extLst>
              <a:ext uri="{FF2B5EF4-FFF2-40B4-BE49-F238E27FC236}">
                <a16:creationId xmlns:a16="http://schemas.microsoft.com/office/drawing/2014/main" id="{D3A3B425-E8B2-4672-81CF-E7EDF115F5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64200" y="3429001"/>
            <a:ext cx="287338" cy="3603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sp>
        <p:nvSpPr>
          <p:cNvPr id="10247" name="Rectangle 7">
            <a:extLst>
              <a:ext uri="{FF2B5EF4-FFF2-40B4-BE49-F238E27FC236}">
                <a16:creationId xmlns:a16="http://schemas.microsoft.com/office/drawing/2014/main" id="{4176835E-8F77-4746-B335-CD805C03E1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4" y="784225"/>
            <a:ext cx="387484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>
                <a:solidFill>
                  <a:schemeClr val="accent2"/>
                </a:solidFill>
                <a:latin typeface="Calibri" panose="020F0502020204030204" pitchFamily="34" charset="0"/>
              </a:rPr>
              <a:t>PERMUTAÇÃO CIRCULAR</a:t>
            </a:r>
          </a:p>
        </p:txBody>
      </p:sp>
      <p:graphicFrame>
        <p:nvGraphicFramePr>
          <p:cNvPr id="208904" name="Object 2">
            <a:extLst>
              <a:ext uri="{FF2B5EF4-FFF2-40B4-BE49-F238E27FC236}">
                <a16:creationId xmlns:a16="http://schemas.microsoft.com/office/drawing/2014/main" id="{55A0318A-6792-4FF3-8471-0E639BD8A7AB}"/>
              </a:ext>
            </a:extLst>
          </p:cNvPr>
          <p:cNvGraphicFramePr>
            <a:graphicFrameLocks noChangeAspect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513128248"/>
              </p:ext>
            </p:extLst>
          </p:nvPr>
        </p:nvGraphicFramePr>
        <p:xfrm>
          <a:off x="7032626" y="1989139"/>
          <a:ext cx="2447925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Equation" r:id="rId4" imgW="545626" imgH="203024" progId="Equation.3">
                  <p:embed/>
                </p:oleObj>
              </mc:Choice>
              <mc:Fallback>
                <p:oleObj name="Equation" r:id="rId4" imgW="545626" imgH="203024" progId="Equation.3">
                  <p:embed/>
                  <p:pic>
                    <p:nvPicPr>
                      <p:cNvPr id="208904" name="Object 2">
                        <a:extLst>
                          <a:ext uri="{FF2B5EF4-FFF2-40B4-BE49-F238E27FC236}">
                            <a16:creationId xmlns:a16="http://schemas.microsoft.com/office/drawing/2014/main" id="{55A0318A-6792-4FF3-8471-0E639BD8A7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6" y="1989139"/>
                        <a:ext cx="2447925" cy="91122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chemeClr val="accent2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9" name="Rectangle 9">
            <a:extLst>
              <a:ext uri="{FF2B5EF4-FFF2-40B4-BE49-F238E27FC236}">
                <a16:creationId xmlns:a16="http://schemas.microsoft.com/office/drawing/2014/main" id="{93458F25-FD46-4E23-A8B8-074D7E3CEC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14432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08906" name="Object 3">
            <a:extLst>
              <a:ext uri="{FF2B5EF4-FFF2-40B4-BE49-F238E27FC236}">
                <a16:creationId xmlns:a16="http://schemas.microsoft.com/office/drawing/2014/main" id="{AD9B266E-FA99-4E82-ACB9-584E31952FA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816726" y="2997200"/>
          <a:ext cx="2360613" cy="86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Equation" r:id="rId6" imgW="545626" imgH="203024" progId="Equation.3">
                  <p:embed/>
                </p:oleObj>
              </mc:Choice>
              <mc:Fallback>
                <p:oleObj name="Equation" r:id="rId6" imgW="545626" imgH="203024" progId="Equation.3">
                  <p:embed/>
                  <p:pic>
                    <p:nvPicPr>
                      <p:cNvPr id="208906" name="Object 3">
                        <a:extLst>
                          <a:ext uri="{FF2B5EF4-FFF2-40B4-BE49-F238E27FC236}">
                            <a16:creationId xmlns:a16="http://schemas.microsoft.com/office/drawing/2014/main" id="{AD9B266E-FA99-4E82-ACB9-584E31952FA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6726" y="2997200"/>
                        <a:ext cx="2360613" cy="865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51" name="Rectangle 11">
            <a:extLst>
              <a:ext uri="{FF2B5EF4-FFF2-40B4-BE49-F238E27FC236}">
                <a16:creationId xmlns:a16="http://schemas.microsoft.com/office/drawing/2014/main" id="{907D8D7B-D48F-45EA-8CE0-A6B36C35F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99872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pt-BR" altLang="pt-BR">
              <a:latin typeface="Calibri" panose="020F0502020204030204" pitchFamily="34" charset="0"/>
            </a:endParaRPr>
          </a:p>
        </p:txBody>
      </p:sp>
      <p:graphicFrame>
        <p:nvGraphicFramePr>
          <p:cNvPr id="208908" name="Object 4">
            <a:extLst>
              <a:ext uri="{FF2B5EF4-FFF2-40B4-BE49-F238E27FC236}">
                <a16:creationId xmlns:a16="http://schemas.microsoft.com/office/drawing/2014/main" id="{ED93B53D-AA31-4117-A54A-E7694120BD0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672264" y="4005264"/>
          <a:ext cx="2232025" cy="1139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Equation" r:id="rId8" imgW="444307" imgH="228501" progId="Equation.3">
                  <p:embed/>
                </p:oleObj>
              </mc:Choice>
              <mc:Fallback>
                <p:oleObj name="Equation" r:id="rId8" imgW="444307" imgH="228501" progId="Equation.3">
                  <p:embed/>
                  <p:pic>
                    <p:nvPicPr>
                      <p:cNvPr id="208908" name="Object 4">
                        <a:extLst>
                          <a:ext uri="{FF2B5EF4-FFF2-40B4-BE49-F238E27FC236}">
                            <a16:creationId xmlns:a16="http://schemas.microsoft.com/office/drawing/2014/main" id="{ED93B53D-AA31-4117-A54A-E7694120BD0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72264" y="4005264"/>
                        <a:ext cx="2232025" cy="1139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CaixaDeTexto 12">
            <a:extLst>
              <a:ext uri="{FF2B5EF4-FFF2-40B4-BE49-F238E27FC236}">
                <a16:creationId xmlns:a16="http://schemas.microsoft.com/office/drawing/2014/main" id="{1DFB836B-FAE8-47DE-AC09-F800F6952A2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CE311EB0-4679-4D8D-ABB5-B5815FE5459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8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208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8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08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22 -0.00555 C 0.01797 -0.03727 0.03802 -0.06852 0.02018 -0.10092 C 0.00221 -0.13356 -0.05378 -0.1669 -0.10912 -0.19977 " pathEditMode="relative" rAng="0" ptsTypes="AAA">
                                      <p:cBhvr>
                                        <p:cTn id="24" dur="2000" fill="hold"/>
                                        <p:tgtEl>
                                          <p:spTgt spid="2089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9722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0.05703 0.00347 -0.11393 0.00695 -0.13021 0.04306 C -0.14622 0.07917 -0.12161 0.14815 -0.09674 0.21736 " pathEditMode="relative" rAng="0" ptsTypes="AAA">
                                      <p:cBhvr>
                                        <p:cTn id="26" dur="2000" fill="hold"/>
                                        <p:tgtEl>
                                          <p:spTgt spid="20889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771" y="1085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3.33333E-6 C -0.03294 0.03078 -0.06576 0.06157 -0.0487 0.09676 C -0.03151 0.13194 0.03541 0.17129 0.10247 0.21064 " pathEditMode="relative" rAng="0" ptsTypes="AAA">
                                      <p:cBhvr>
                                        <p:cTn id="28" dur="2000" fill="hold"/>
                                        <p:tgtEl>
                                          <p:spTgt spid="2089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48" y="10532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1.11111E-6 C 0.05261 0.02731 0.10547 0.05486 0.12292 0.01713 C 0.14011 -0.0206 0.12214 -0.12338 0.10404 -0.22593 " pathEditMode="relative" rAng="0" ptsTypes="AAA">
                                      <p:cBhvr>
                                        <p:cTn id="30" dur="2000" fill="hold"/>
                                        <p:tgtEl>
                                          <p:spTgt spid="2089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84" y="-9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08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08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08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8" grpId="0" animBg="1"/>
      <p:bldP spid="208899" grpId="0" animBg="1"/>
      <p:bldP spid="208899" grpId="1" animBg="1"/>
      <p:bldP spid="208900" grpId="0" animBg="1"/>
      <p:bldP spid="208900" grpId="1" animBg="1"/>
      <p:bldP spid="208901" grpId="0" animBg="1"/>
      <p:bldP spid="208901" grpId="1" animBg="1"/>
      <p:bldP spid="208902" grpId="0" animBg="1"/>
      <p:bldP spid="208902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>
            <a:extLst>
              <a:ext uri="{FF2B5EF4-FFF2-40B4-BE49-F238E27FC236}">
                <a16:creationId xmlns:a16="http://schemas.microsoft.com/office/drawing/2014/main" id="{1C50B112-1462-4B48-91CD-5CA382F710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0" y="1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solidFill>
                  <a:schemeClr val="accent2"/>
                </a:solidFill>
                <a:latin typeface="Calibri" panose="020F0502020204030204" pitchFamily="34" charset="0"/>
              </a:rPr>
              <a:t>ARRANJO OU COMBINAÇÃO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98AD7F21-84E1-4379-81BF-7EDEDC7A0F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16050" y="600889"/>
            <a:ext cx="9323388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Calibri" panose="020F0502020204030204" pitchFamily="34" charset="0"/>
              </a:rPr>
              <a:t>DE UM GRUPO MAIOR SE FORMA UM GRUPO MENOR</a:t>
            </a:r>
          </a:p>
        </p:txBody>
      </p:sp>
      <p:sp>
        <p:nvSpPr>
          <p:cNvPr id="14" name="Text Box 2">
            <a:extLst>
              <a:ext uri="{FF2B5EF4-FFF2-40B4-BE49-F238E27FC236}">
                <a16:creationId xmlns:a16="http://schemas.microsoft.com/office/drawing/2014/main" id="{9E87FC49-4926-4D37-9A85-26F060582C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1261289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ARRANJO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A099C4E5-6307-4ADA-A1B9-7E65366FD4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397938"/>
            <a:ext cx="91932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>
                <a:latin typeface="Calibri" panose="020F0502020204030204" pitchFamily="34" charset="0"/>
              </a:rPr>
              <a:t>QUANDO A ORDEM DOS ELEMENTOS É IMPORTANTE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DCE5B3A4-46EC-4878-96FE-2D7D5785DD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183751"/>
            <a:ext cx="75057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Calibri" panose="020F0502020204030204" pitchFamily="34" charset="0"/>
              </a:rPr>
              <a:t>Ex: </a:t>
            </a:r>
            <a:r>
              <a:rPr lang="pt-BR" altLang="pt-BR" sz="3200" b="1">
                <a:solidFill>
                  <a:srgbClr val="FF0000"/>
                </a:solidFill>
                <a:latin typeface="Calibri" panose="020F0502020204030204" pitchFamily="34" charset="0"/>
              </a:rPr>
              <a:t>a senha 2345 é diferente da senha 5432</a:t>
            </a:r>
          </a:p>
        </p:txBody>
      </p:sp>
      <p:sp>
        <p:nvSpPr>
          <p:cNvPr id="17" name="Text Box 2">
            <a:extLst>
              <a:ext uri="{FF2B5EF4-FFF2-40B4-BE49-F238E27FC236}">
                <a16:creationId xmlns:a16="http://schemas.microsoft.com/office/drawing/2014/main" id="{FD96F241-A313-425D-90F8-E063F26447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4112439"/>
            <a:ext cx="6192838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 dirty="0">
                <a:solidFill>
                  <a:schemeClr val="accent2"/>
                </a:solidFill>
                <a:latin typeface="Calibri" panose="020F0502020204030204" pitchFamily="34" charset="0"/>
              </a:rPr>
              <a:t>COMBINAÇÃO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D02148C-4426-41CA-8890-AF8655F203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4755376"/>
            <a:ext cx="91090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>
                <a:latin typeface="Calibri" panose="020F0502020204030204" pitchFamily="34" charset="0"/>
              </a:rPr>
              <a:t>QUANDO A ORDEM DOS ELEMENTOS NÃO IMPORTA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AE869441-638B-4583-AFE5-4CC9F437F7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5744" y="5339576"/>
            <a:ext cx="91440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200" b="1" dirty="0" err="1">
                <a:latin typeface="Calibri" panose="020F0502020204030204" pitchFamily="34" charset="0"/>
              </a:rPr>
              <a:t>Ex</a:t>
            </a:r>
            <a:r>
              <a:rPr lang="pt-BR" altLang="pt-BR" sz="3200" b="1" dirty="0">
                <a:latin typeface="Calibri" panose="020F0502020204030204" pitchFamily="34" charset="0"/>
              </a:rPr>
              <a:t>: </a:t>
            </a:r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 comissão formada por José e Maria é a mesma comissão formada por Maria e José.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788CDA-3597-4AB6-84A6-F1092D4473E5}"/>
                  </a:ext>
                </a:extLst>
              </p:cNvPr>
              <p:cNvSpPr/>
              <p:nvPr/>
            </p:nvSpPr>
            <p:spPr>
              <a:xfrm>
                <a:off x="8847174" y="3645751"/>
                <a:ext cx="3344826" cy="11016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!(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pt-BR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2" name="Retângulo 1">
                <a:extLst>
                  <a:ext uri="{FF2B5EF4-FFF2-40B4-BE49-F238E27FC236}">
                    <a16:creationId xmlns:a16="http://schemas.microsoft.com/office/drawing/2014/main" id="{6A788CDA-3597-4AB6-84A6-F1092D4473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174" y="3645751"/>
                <a:ext cx="3344826" cy="11016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FF04F24-0F77-40F7-B31C-AC6342B60F51}"/>
                  </a:ext>
                </a:extLst>
              </p:cNvPr>
              <p:cNvSpPr/>
              <p:nvPr/>
            </p:nvSpPr>
            <p:spPr>
              <a:xfrm>
                <a:off x="8720820" y="1239551"/>
                <a:ext cx="2963632" cy="1101648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32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32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32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32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pt-BR" sz="3200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1" name="Retângulo 10">
                <a:extLst>
                  <a:ext uri="{FF2B5EF4-FFF2-40B4-BE49-F238E27FC236}">
                    <a16:creationId xmlns:a16="http://schemas.microsoft.com/office/drawing/2014/main" id="{2FF04F24-0F77-40F7-B31C-AC6342B60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820" y="1239551"/>
                <a:ext cx="2963632" cy="110164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976F95-8026-42E3-B9CC-E751397DE10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62BC8849-0A3B-42F6-A277-F5E214E220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1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7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770" decel="100000"/>
                                        <p:tgtEl>
                                          <p:spTgt spid="1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2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4" dur="77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3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5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7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2" dur="770" decel="100000"/>
                                        <p:tgtEl>
                                          <p:spTgt spid="1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4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6" dur="77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6" grpId="0"/>
      <p:bldP spid="1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0D788748-6DF0-4F67-AD83-602B21582A3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E3D5FF1E-8C43-4DF3-98E9-5038D6333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29698" name="Picture 2" descr="Resultado de imagem para FRASE DESAFIO CHEGANDO">
            <a:extLst>
              <a:ext uri="{FF2B5EF4-FFF2-40B4-BE49-F238E27FC236}">
                <a16:creationId xmlns:a16="http://schemas.microsoft.com/office/drawing/2014/main" id="{C0D20363-EB96-4ADB-9571-9982E22CE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081" y="13252"/>
            <a:ext cx="8361837" cy="6383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1272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72B12CD8-21C0-447F-98DF-0E48EDEF1F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464" y="1196975"/>
            <a:ext cx="8605837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2800" b="1" dirty="0">
                <a:latin typeface="Calibri" panose="020F0502020204030204" pitchFamily="34" charset="0"/>
              </a:rPr>
              <a:t>De quantas maneiras selecionar 5 pessoas para formar uma comissão, dispondo de 8 pessoas no total? </a:t>
            </a:r>
          </a:p>
        </p:txBody>
      </p:sp>
      <p:graphicFrame>
        <p:nvGraphicFramePr>
          <p:cNvPr id="210947" name="Object 2">
            <a:extLst>
              <a:ext uri="{FF2B5EF4-FFF2-40B4-BE49-F238E27FC236}">
                <a16:creationId xmlns:a16="http://schemas.microsoft.com/office/drawing/2014/main" id="{D4649691-451C-4D2C-8B4D-D587F0D9F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535863" y="2287588"/>
          <a:ext cx="2665412" cy="1573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Equation" r:id="rId4" imgW="710891" imgH="418918" progId="Equation.3">
                  <p:embed/>
                </p:oleObj>
              </mc:Choice>
              <mc:Fallback>
                <p:oleObj name="Equation" r:id="rId4" imgW="710891" imgH="418918" progId="Equation.3">
                  <p:embed/>
                  <p:pic>
                    <p:nvPicPr>
                      <p:cNvPr id="210947" name="Object 2">
                        <a:extLst>
                          <a:ext uri="{FF2B5EF4-FFF2-40B4-BE49-F238E27FC236}">
                            <a16:creationId xmlns:a16="http://schemas.microsoft.com/office/drawing/2014/main" id="{D4649691-451C-4D2C-8B4D-D587F0D9F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5863" y="2287588"/>
                        <a:ext cx="2665412" cy="1573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a14="http://schemas.microsoft.com/office/drawing/2010/main" Requires="a14">
          <p:sp>
            <p:nvSpPr>
              <p:cNvPr id="210948" name="Object 3">
                <a:extLst>
                  <a:ext uri="{FF2B5EF4-FFF2-40B4-BE49-F238E27FC236}">
                    <a16:creationId xmlns:a16="http://schemas.microsoft.com/office/drawing/2014/main" id="{5738811D-4DAC-495F-AC99-9437F6DE7751}"/>
                  </a:ext>
                </a:extLst>
              </p:cNvPr>
              <p:cNvSpPr txBox="1"/>
              <p:nvPr/>
            </p:nvSpPr>
            <p:spPr bwMode="auto">
              <a:xfrm>
                <a:off x="1631950" y="2349500"/>
                <a:ext cx="4248150" cy="1666875"/>
              </a:xfrm>
              <a:prstGeom prst="rect">
                <a:avLst/>
              </a:prstGeom>
              <a:noFill/>
              <a:ln>
                <a:solidFill>
                  <a:schemeClr val="accent2"/>
                </a:solidFill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pt-BR" sz="4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!(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  <m:r>
                            <a:rPr lang="pt-BR" sz="4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)!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>
          <p:sp>
            <p:nvSpPr>
              <p:cNvPr id="210948" name="Object 3">
                <a:extLst>
                  <a:ext uri="{FF2B5EF4-FFF2-40B4-BE49-F238E27FC236}">
                    <a16:creationId xmlns:a16="http://schemas.microsoft.com/office/drawing/2014/main" id="{5738811D-4DAC-495F-AC99-9437F6DE7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31950" y="2349500"/>
                <a:ext cx="4248150" cy="16668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2"/>
                </a:solidFill>
              </a:ln>
              <a:effectLst/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10949" name="Object 4">
            <a:extLst>
              <a:ext uri="{FF2B5EF4-FFF2-40B4-BE49-F238E27FC236}">
                <a16:creationId xmlns:a16="http://schemas.microsoft.com/office/drawing/2014/main" id="{4B19B075-BD79-4596-8B5C-6AA0CAAEC1B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136776" y="4581526"/>
          <a:ext cx="1323975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9" name="Equation" r:id="rId7" imgW="380835" imgH="393529" progId="Equation.3">
                  <p:embed/>
                </p:oleObj>
              </mc:Choice>
              <mc:Fallback>
                <p:oleObj name="Equation" r:id="rId7" imgW="380835" imgH="393529" progId="Equation.3">
                  <p:embed/>
                  <p:pic>
                    <p:nvPicPr>
                      <p:cNvPr id="210949" name="Object 4">
                        <a:extLst>
                          <a:ext uri="{FF2B5EF4-FFF2-40B4-BE49-F238E27FC236}">
                            <a16:creationId xmlns:a16="http://schemas.microsoft.com/office/drawing/2014/main" id="{4B19B075-BD79-4596-8B5C-6AA0CAAEC1B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6776" y="4581526"/>
                        <a:ext cx="1323975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0950" name="Object 5">
            <a:extLst>
              <a:ext uri="{FF2B5EF4-FFF2-40B4-BE49-F238E27FC236}">
                <a16:creationId xmlns:a16="http://schemas.microsoft.com/office/drawing/2014/main" id="{C34EB698-1A78-458D-ADD0-CDA91B0FE2B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737225" y="2492375"/>
          <a:ext cx="1873250" cy="1187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0" name="Equation" r:id="rId9" imgW="380835" imgH="241195" progId="Equation.3">
                  <p:embed/>
                </p:oleObj>
              </mc:Choice>
              <mc:Fallback>
                <p:oleObj name="Equation" r:id="rId9" imgW="380835" imgH="241195" progId="Equation.3">
                  <p:embed/>
                  <p:pic>
                    <p:nvPicPr>
                      <p:cNvPr id="210950" name="Object 5">
                        <a:extLst>
                          <a:ext uri="{FF2B5EF4-FFF2-40B4-BE49-F238E27FC236}">
                            <a16:creationId xmlns:a16="http://schemas.microsoft.com/office/drawing/2014/main" id="{C34EB698-1A78-458D-ADD0-CDA91B0FE2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7225" y="2492375"/>
                        <a:ext cx="1873250" cy="1187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0951" name="Text Box 7">
            <a:extLst>
              <a:ext uri="{FF2B5EF4-FFF2-40B4-BE49-F238E27FC236}">
                <a16:creationId xmlns:a16="http://schemas.microsoft.com/office/drawing/2014/main" id="{70B2FB9F-FCC6-48A0-9416-86C3D8AF00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1" y="4941888"/>
            <a:ext cx="18716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400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10952" name="Line 8">
            <a:extLst>
              <a:ext uri="{FF2B5EF4-FFF2-40B4-BE49-F238E27FC236}">
                <a16:creationId xmlns:a16="http://schemas.microsoft.com/office/drawing/2014/main" id="{0344D8F1-0173-4A97-BE36-F5C378381522}"/>
              </a:ext>
            </a:extLst>
          </p:cNvPr>
          <p:cNvSpPr>
            <a:spLocks noChangeShapeType="1"/>
          </p:cNvSpPr>
          <p:nvPr/>
        </p:nvSpPr>
        <p:spPr bwMode="auto">
          <a:xfrm>
            <a:off x="4152901" y="5373688"/>
            <a:ext cx="20875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53" name="Text Box 9">
            <a:extLst>
              <a:ext uri="{FF2B5EF4-FFF2-40B4-BE49-F238E27FC236}">
                <a16:creationId xmlns:a16="http://schemas.microsoft.com/office/drawing/2014/main" id="{8DDE40B0-B34E-4640-8CC2-30493DB6E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2900" y="4725989"/>
            <a:ext cx="6477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8</a:t>
            </a:r>
          </a:p>
        </p:txBody>
      </p:sp>
      <p:sp>
        <p:nvSpPr>
          <p:cNvPr id="210954" name="Text Box 10">
            <a:extLst>
              <a:ext uri="{FF2B5EF4-FFF2-40B4-BE49-F238E27FC236}">
                <a16:creationId xmlns:a16="http://schemas.microsoft.com/office/drawing/2014/main" id="{5A5343E3-8035-445E-9A74-B5FADAF149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4725989"/>
            <a:ext cx="7207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7</a:t>
            </a:r>
          </a:p>
        </p:txBody>
      </p:sp>
      <p:sp>
        <p:nvSpPr>
          <p:cNvPr id="210955" name="Text Box 11">
            <a:extLst>
              <a:ext uri="{FF2B5EF4-FFF2-40B4-BE49-F238E27FC236}">
                <a16:creationId xmlns:a16="http://schemas.microsoft.com/office/drawing/2014/main" id="{ADA43BE7-72CF-436E-9DBC-ABCBA18DC2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9526" y="4725989"/>
            <a:ext cx="7921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6</a:t>
            </a:r>
          </a:p>
        </p:txBody>
      </p:sp>
      <p:sp>
        <p:nvSpPr>
          <p:cNvPr id="210956" name="Text Box 12">
            <a:extLst>
              <a:ext uri="{FF2B5EF4-FFF2-40B4-BE49-F238E27FC236}">
                <a16:creationId xmlns:a16="http://schemas.microsoft.com/office/drawing/2014/main" id="{F8616C7E-DCB1-4171-B738-9ED55A80C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5" y="4725989"/>
            <a:ext cx="8636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5!</a:t>
            </a:r>
          </a:p>
        </p:txBody>
      </p:sp>
      <p:sp>
        <p:nvSpPr>
          <p:cNvPr id="210957" name="Text Box 13">
            <a:extLst>
              <a:ext uri="{FF2B5EF4-FFF2-40B4-BE49-F238E27FC236}">
                <a16:creationId xmlns:a16="http://schemas.microsoft.com/office/drawing/2014/main" id="{78384E80-C031-4912-BBC1-124B1178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1326" y="5445125"/>
            <a:ext cx="7921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5!</a:t>
            </a:r>
          </a:p>
        </p:txBody>
      </p:sp>
      <p:sp>
        <p:nvSpPr>
          <p:cNvPr id="210958" name="Line 14">
            <a:extLst>
              <a:ext uri="{FF2B5EF4-FFF2-40B4-BE49-F238E27FC236}">
                <a16:creationId xmlns:a16="http://schemas.microsoft.com/office/drawing/2014/main" id="{B61EBFD0-283E-4145-86DB-946D4E25751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448301" y="4797425"/>
            <a:ext cx="936625" cy="5032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59" name="Line 15">
            <a:extLst>
              <a:ext uri="{FF2B5EF4-FFF2-40B4-BE49-F238E27FC236}">
                <a16:creationId xmlns:a16="http://schemas.microsoft.com/office/drawing/2014/main" id="{A81129BC-CBFB-46C6-BE36-70AC06179AC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232401" y="5589588"/>
            <a:ext cx="1008063" cy="431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60" name="Text Box 16">
            <a:extLst>
              <a:ext uri="{FF2B5EF4-FFF2-40B4-BE49-F238E27FC236}">
                <a16:creationId xmlns:a16="http://schemas.microsoft.com/office/drawing/2014/main" id="{CB579B04-8F42-43D2-82EE-6E61E44236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7001" y="5524500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3</a:t>
            </a:r>
          </a:p>
        </p:txBody>
      </p:sp>
      <p:sp>
        <p:nvSpPr>
          <p:cNvPr id="210961" name="Text Box 17">
            <a:extLst>
              <a:ext uri="{FF2B5EF4-FFF2-40B4-BE49-F238E27FC236}">
                <a16:creationId xmlns:a16="http://schemas.microsoft.com/office/drawing/2014/main" id="{98FDAE09-A456-4092-8439-111FE026D3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7363" y="5524500"/>
            <a:ext cx="5762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2</a:t>
            </a:r>
          </a:p>
        </p:txBody>
      </p:sp>
      <p:sp>
        <p:nvSpPr>
          <p:cNvPr id="210962" name="Text Box 18">
            <a:extLst>
              <a:ext uri="{FF2B5EF4-FFF2-40B4-BE49-F238E27FC236}">
                <a16:creationId xmlns:a16="http://schemas.microsoft.com/office/drawing/2014/main" id="{C2318763-0FFA-4884-B015-944168FE3E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56139" y="5516563"/>
            <a:ext cx="93662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3600" b="1">
                <a:latin typeface="Calibri" panose="020F0502020204030204" pitchFamily="34" charset="0"/>
              </a:rPr>
              <a:t>1</a:t>
            </a:r>
          </a:p>
        </p:txBody>
      </p:sp>
      <p:sp>
        <p:nvSpPr>
          <p:cNvPr id="210963" name="Text Box 19">
            <a:extLst>
              <a:ext uri="{FF2B5EF4-FFF2-40B4-BE49-F238E27FC236}">
                <a16:creationId xmlns:a16="http://schemas.microsoft.com/office/drawing/2014/main" id="{538874C3-EA16-4615-9A62-87661B5F1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2050" y="4972050"/>
            <a:ext cx="863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400">
                <a:latin typeface="Calibri" panose="020F0502020204030204" pitchFamily="34" charset="0"/>
              </a:rPr>
              <a:t>=</a:t>
            </a:r>
          </a:p>
        </p:txBody>
      </p:sp>
      <p:sp>
        <p:nvSpPr>
          <p:cNvPr id="210964" name="Line 20">
            <a:extLst>
              <a:ext uri="{FF2B5EF4-FFF2-40B4-BE49-F238E27FC236}">
                <a16:creationId xmlns:a16="http://schemas.microsoft.com/office/drawing/2014/main" id="{95955563-9EE7-404C-920E-4946ED79346E}"/>
              </a:ext>
            </a:extLst>
          </p:cNvPr>
          <p:cNvSpPr>
            <a:spLocks noChangeShapeType="1"/>
          </p:cNvSpPr>
          <p:nvPr/>
        </p:nvSpPr>
        <p:spPr bwMode="auto">
          <a:xfrm>
            <a:off x="6746876" y="5373688"/>
            <a:ext cx="20859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65" name="Text Box 21">
            <a:extLst>
              <a:ext uri="{FF2B5EF4-FFF2-40B4-BE49-F238E27FC236}">
                <a16:creationId xmlns:a16="http://schemas.microsoft.com/office/drawing/2014/main" id="{39939FD6-0167-4789-AD78-4D02D8AB2D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89751" y="4672014"/>
            <a:ext cx="2303463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8 . 7 . 6</a:t>
            </a:r>
          </a:p>
        </p:txBody>
      </p:sp>
      <p:sp>
        <p:nvSpPr>
          <p:cNvPr id="210966" name="Text Box 22">
            <a:extLst>
              <a:ext uri="{FF2B5EF4-FFF2-40B4-BE49-F238E27FC236}">
                <a16:creationId xmlns:a16="http://schemas.microsoft.com/office/drawing/2014/main" id="{A78DA339-61B2-4329-9A9A-B052AD46A3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77089" y="5445126"/>
            <a:ext cx="18002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 b="1">
                <a:latin typeface="Calibri" panose="020F0502020204030204" pitchFamily="34" charset="0"/>
              </a:rPr>
              <a:t>3 . 2</a:t>
            </a:r>
          </a:p>
        </p:txBody>
      </p:sp>
      <p:sp>
        <p:nvSpPr>
          <p:cNvPr id="210967" name="Line 23">
            <a:extLst>
              <a:ext uri="{FF2B5EF4-FFF2-40B4-BE49-F238E27FC236}">
                <a16:creationId xmlns:a16="http://schemas.microsoft.com/office/drawing/2014/main" id="{2A703A51-1403-4932-8BFC-25734ABED43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105650" y="5661026"/>
            <a:ext cx="1295400" cy="2889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68" name="Line 24">
            <a:extLst>
              <a:ext uri="{FF2B5EF4-FFF2-40B4-BE49-F238E27FC236}">
                <a16:creationId xmlns:a16="http://schemas.microsoft.com/office/drawing/2014/main" id="{2761EFF6-2601-4CA1-9B6B-BB1C0DC933DE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113713" y="4725989"/>
            <a:ext cx="792162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210969" name="Text Box 25">
            <a:extLst>
              <a:ext uri="{FF2B5EF4-FFF2-40B4-BE49-F238E27FC236}">
                <a16:creationId xmlns:a16="http://schemas.microsoft.com/office/drawing/2014/main" id="{1622FE32-57D5-4D27-BBF0-7B8E7E2AFB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05875" y="4941889"/>
            <a:ext cx="140335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4000">
                <a:latin typeface="Calibri" panose="020F0502020204030204" pitchFamily="34" charset="0"/>
              </a:rPr>
              <a:t>= 56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CAA3A5A8-0632-4E4A-915A-3C4ED151E3F7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29" name="Imagem 28">
            <a:extLst>
              <a:ext uri="{FF2B5EF4-FFF2-40B4-BE49-F238E27FC236}">
                <a16:creationId xmlns:a16="http://schemas.microsoft.com/office/drawing/2014/main" id="{2405CFE2-6373-4760-90D2-2A2BD7C6244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10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10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210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109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0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4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10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0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09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8" dur="500"/>
                                        <p:tgtEl>
                                          <p:spTgt spid="2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9" dur="500"/>
                                        <p:tgtEl>
                                          <p:spTgt spid="2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500"/>
                                        <p:tgtEl>
                                          <p:spTgt spid="2109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2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4" dur="500"/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5" dur="500"/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500"/>
                                        <p:tgtEl>
                                          <p:spTgt spid="2109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0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0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0946" grpId="0"/>
      <p:bldP spid="210951" grpId="0"/>
      <p:bldP spid="210953" grpId="0"/>
      <p:bldP spid="210954" grpId="0"/>
      <p:bldP spid="210955" grpId="0"/>
      <p:bldP spid="210956" grpId="0"/>
      <p:bldP spid="210957" grpId="0"/>
      <p:bldP spid="210960" grpId="0"/>
      <p:bldP spid="210961" grpId="0"/>
      <p:bldP spid="210962" grpId="0"/>
      <p:bldP spid="210963" grpId="0"/>
      <p:bldP spid="21096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>
            <a:extLst>
              <a:ext uri="{FF2B5EF4-FFF2-40B4-BE49-F238E27FC236}">
                <a16:creationId xmlns:a16="http://schemas.microsoft.com/office/drawing/2014/main" id="{05E2C431-5176-447C-80BC-33536688D1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5413" y="692150"/>
            <a:ext cx="399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 sz="3600" b="1"/>
              <a:t>PROBABILIDADE</a:t>
            </a:r>
          </a:p>
        </p:txBody>
      </p:sp>
      <p:graphicFrame>
        <p:nvGraphicFramePr>
          <p:cNvPr id="16387" name="Object 3">
            <a:extLst>
              <a:ext uri="{FF2B5EF4-FFF2-40B4-BE49-F238E27FC236}">
                <a16:creationId xmlns:a16="http://schemas.microsoft.com/office/drawing/2014/main" id="{BC0BC2C5-138B-48AE-9EE9-DEDB148C19C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1088" y="2852738"/>
          <a:ext cx="7245350" cy="1530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" name="Equação" r:id="rId4" imgW="2044700" imgH="431800" progId="Equation.3">
                  <p:embed/>
                </p:oleObj>
              </mc:Choice>
              <mc:Fallback>
                <p:oleObj name="Equação" r:id="rId4" imgW="2044700" imgH="431800" progId="Equation.3">
                  <p:embed/>
                  <p:pic>
                    <p:nvPicPr>
                      <p:cNvPr id="16387" name="Object 3">
                        <a:extLst>
                          <a:ext uri="{FF2B5EF4-FFF2-40B4-BE49-F238E27FC236}">
                            <a16:creationId xmlns:a16="http://schemas.microsoft.com/office/drawing/2014/main" id="{BC0BC2C5-138B-48AE-9EE9-DEDB148C19C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8" y="2852738"/>
                        <a:ext cx="7245350" cy="1530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EA7229D9-D00E-403A-AB95-FECD571E845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37CDEC-12B4-42EC-9CC4-7B8270005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B865D0E7-2A2B-494C-BDB6-E6D7C54629B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ROL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E0DFE13-0A8B-4B8C-BB19-DC2AF4D58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É toda seqüência de dados numéricos colocados em ordem não decrescente ou não crescente. </a:t>
            </a:r>
          </a:p>
          <a:p>
            <a:pPr algn="just" eaLnBrk="1" hangingPunct="1"/>
            <a:r>
              <a:rPr lang="pt-BR" altLang="pt-BR"/>
              <a:t>Exemplo 3: Os 5 alunos de uma amostra apresentam as seguintes notas de matemática:</a:t>
            </a:r>
            <a:endParaRPr lang="pt-BR" altLang="pt-BR" b="1"/>
          </a:p>
          <a:p>
            <a:pPr eaLnBrk="1" hangingPunct="1"/>
            <a:r>
              <a:rPr lang="pt-BR" altLang="pt-BR"/>
              <a:t>6; 4; 8; 7; 8</a:t>
            </a:r>
          </a:p>
          <a:p>
            <a:pPr eaLnBrk="1" hangingPunct="1"/>
            <a:r>
              <a:rPr lang="pt-BR" altLang="pt-BR"/>
              <a:t>O rol desses resultados é :</a:t>
            </a:r>
          </a:p>
          <a:p>
            <a:pPr eaLnBrk="1" hangingPunct="1"/>
            <a:r>
              <a:rPr lang="pt-BR" altLang="pt-BR"/>
              <a:t> (4; 6; 7; 8; 8 ) ou (8; 8; 7; 6; 4 ).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1EBCC9-41FC-4D38-8355-69F0BFCD381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9036D35-A843-4AB8-8DA9-DDEA9258EB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0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ucti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typ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F40170C4-9CBA-4AA0-A58A-5EC824195BC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Frequências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B8F24B8D-E927-4295-8CCD-B2E8066441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 b="1">
                <a:latin typeface="Arial Black" panose="020B0A04020102020204" pitchFamily="34" charset="0"/>
              </a:rPr>
              <a:t>Frequência absoluta(F):</a:t>
            </a:r>
          </a:p>
          <a:p>
            <a:pPr eaLnBrk="1" hangingPunct="1"/>
            <a:r>
              <a:rPr lang="pt-BR" altLang="pt-BR"/>
              <a:t>É o número de vezes que um determinado valor é observado na amostra.</a:t>
            </a:r>
          </a:p>
          <a:p>
            <a:pPr eaLnBrk="1" hangingPunct="1"/>
            <a:r>
              <a:rPr lang="pt-BR" altLang="pt-BR" b="1">
                <a:latin typeface="Arial Black" panose="020B0A04020102020204" pitchFamily="34" charset="0"/>
              </a:rPr>
              <a:t>Frequência total(F</a:t>
            </a:r>
            <a:r>
              <a:rPr lang="pt-BR" altLang="pt-BR" b="1" baseline="-25000">
                <a:latin typeface="Arial Black" panose="020B0A04020102020204" pitchFamily="34" charset="0"/>
              </a:rPr>
              <a:t>t</a:t>
            </a:r>
            <a:r>
              <a:rPr lang="pt-BR" altLang="pt-BR" b="1">
                <a:latin typeface="Arial Black" panose="020B0A04020102020204" pitchFamily="34" charset="0"/>
              </a:rPr>
              <a:t>):</a:t>
            </a:r>
          </a:p>
          <a:p>
            <a:pPr eaLnBrk="1" hangingPunct="1"/>
            <a:r>
              <a:rPr lang="pt-BR" altLang="pt-BR"/>
              <a:t>É a soma de todas as frequências absolutas. </a:t>
            </a:r>
          </a:p>
          <a:p>
            <a:pPr eaLnBrk="1" hangingPunct="1"/>
            <a:endParaRPr lang="pt-BR" altLang="pt-BR"/>
          </a:p>
          <a:p>
            <a:pPr eaLnBrk="1" hangingPunct="1"/>
            <a:endParaRPr lang="pt-BR" altLang="pt-BR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727881A-A485-42CA-9541-6E1B3E08D3D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606B047-7458-4388-B4AC-54E1331AF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  <p:bldP spid="4813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FD7FCD7A-92DB-4B31-B264-E457B404FF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Frequência Relativa(F</a:t>
            </a:r>
            <a:r>
              <a:rPr lang="pt-BR" altLang="pt-BR" baseline="-26000"/>
              <a:t>r</a:t>
            </a:r>
            <a:r>
              <a:rPr lang="pt-BR" altLang="pt-BR"/>
              <a:t>)</a:t>
            </a:r>
          </a:p>
        </p:txBody>
      </p:sp>
      <p:graphicFrame>
        <p:nvGraphicFramePr>
          <p:cNvPr id="49156" name="Object 7">
            <a:extLst>
              <a:ext uri="{FF2B5EF4-FFF2-40B4-BE49-F238E27FC236}">
                <a16:creationId xmlns:a16="http://schemas.microsoft.com/office/drawing/2014/main" id="{33498FAF-E3ED-47FE-88BA-D38DF5BF4D82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2455864" y="2384425"/>
          <a:ext cx="6880225" cy="119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6" name="Equation" r:id="rId4" imgW="2489200" imgH="431800" progId="Equation.3">
                  <p:embed/>
                </p:oleObj>
              </mc:Choice>
              <mc:Fallback>
                <p:oleObj name="Equation" r:id="rId4" imgW="2489200" imgH="431800" progId="Equation.3">
                  <p:embed/>
                  <p:pic>
                    <p:nvPicPr>
                      <p:cNvPr id="49156" name="Object 7">
                        <a:extLst>
                          <a:ext uri="{FF2B5EF4-FFF2-40B4-BE49-F238E27FC236}">
                            <a16:creationId xmlns:a16="http://schemas.microsoft.com/office/drawing/2014/main" id="{33498FAF-E3ED-47FE-88BA-D38DF5BF4D82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5864" y="2384425"/>
                        <a:ext cx="6880225" cy="119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A81D6B9-86AA-4B05-8282-C1400492963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3FE1264-DD9E-4079-94D5-E747A93325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>
            <a:extLst>
              <a:ext uri="{FF2B5EF4-FFF2-40B4-BE49-F238E27FC236}">
                <a16:creationId xmlns:a16="http://schemas.microsoft.com/office/drawing/2014/main" id="{F4BE119F-5008-4205-952B-BABCCDF85D5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Exemplo 3</a:t>
            </a:r>
          </a:p>
        </p:txBody>
      </p:sp>
      <p:sp>
        <p:nvSpPr>
          <p:cNvPr id="51203" name="Rectangle 3">
            <a:extLst>
              <a:ext uri="{FF2B5EF4-FFF2-40B4-BE49-F238E27FC236}">
                <a16:creationId xmlns:a16="http://schemas.microsoft.com/office/drawing/2014/main" id="{89F2B742-7080-4A9B-BA22-8B4CC6E28A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Numa turma foram registradas as idades de todos os 25 alunos. Qual a freqüência  absoluta e a freqüência relativa  do número de alunos de 14 anos: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C21C24A-26D6-4167-A572-C2AEECBA487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C7D550B-7BD8-4404-856C-74E9BC61B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66" name="Group 42">
            <a:extLst>
              <a:ext uri="{FF2B5EF4-FFF2-40B4-BE49-F238E27FC236}">
                <a16:creationId xmlns:a16="http://schemas.microsoft.com/office/drawing/2014/main" id="{DB7C9B5B-E272-48EC-A1B9-632B2266B9CE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09800" y="609600"/>
          <a:ext cx="7772400" cy="5486402"/>
        </p:xfrm>
        <a:graphic>
          <a:graphicData uri="http://schemas.openxmlformats.org/drawingml/2006/table">
            <a:tbl>
              <a:tblPr/>
              <a:tblGrid>
                <a:gridCol w="15541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0160B6C-D137-4AE6-B82A-9B2368376629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BCA5B60-E684-4ECF-8500-ED1A766CB9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2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2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>
            <a:extLst>
              <a:ext uri="{FF2B5EF4-FFF2-40B4-BE49-F238E27FC236}">
                <a16:creationId xmlns:a16="http://schemas.microsoft.com/office/drawing/2014/main" id="{47014AAA-9755-4642-9137-8724C84AE8B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Solução: Tabela de Frequencias</a:t>
            </a:r>
          </a:p>
        </p:txBody>
      </p:sp>
      <p:graphicFrame>
        <p:nvGraphicFramePr>
          <p:cNvPr id="54319" name="Group 47">
            <a:extLst>
              <a:ext uri="{FF2B5EF4-FFF2-40B4-BE49-F238E27FC236}">
                <a16:creationId xmlns:a16="http://schemas.microsoft.com/office/drawing/2014/main" id="{7A89DAFC-5C42-4543-8112-913F95E50CE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209800" y="1981201"/>
          <a:ext cx="7772400" cy="4511677"/>
        </p:xfrm>
        <a:graphic>
          <a:graphicData uri="http://schemas.openxmlformats.org/drawingml/2006/table">
            <a:tbl>
              <a:tblPr/>
              <a:tblGrid>
                <a:gridCol w="2590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945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Idade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Frequência absoluta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Frequência Relativa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(5/25).100%=20%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2307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(10/25).100%=40%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(7/25).100%=28%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(3/25).100%=12% 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58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Total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100%</a:t>
                      </a:r>
                    </a:p>
                  </a:txBody>
                  <a:tcPr marT="45726" marB="45726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A311FDBE-50FC-4914-9BA3-5884DD2A275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8C8DE05F-09C0-4D72-ADD8-CF2CD32A88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43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4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4D4B55E7-DD64-4E6D-A6DD-C52CE47CE1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>
                <a:latin typeface="Arial Black" panose="020B0A04020102020204" pitchFamily="34" charset="0"/>
              </a:rPr>
              <a:t>Medidas de Centralização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8102B0A-69B0-46FA-8A34-F043FA86B6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Média Aritmética Simples: Considere a seguinte situação:</a:t>
            </a:r>
          </a:p>
          <a:p>
            <a:pPr eaLnBrk="1" hangingPunct="1"/>
            <a:r>
              <a:rPr lang="pt-BR" altLang="pt-BR"/>
              <a:t>A tabela a seguir mostra as notas de matemática de um aluno em um determinado ano: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22A7FA5-1EEE-465C-81AE-F1451B44D59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25B41A4-BFA8-4BE8-B9FF-4A1D744561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8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0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6" name="Group 26">
            <a:extLst>
              <a:ext uri="{FF2B5EF4-FFF2-40B4-BE49-F238E27FC236}">
                <a16:creationId xmlns:a16="http://schemas.microsoft.com/office/drawing/2014/main" id="{B341FEFA-8082-4B2F-8FFE-9AEAE171AF2B}"/>
              </a:ext>
            </a:extLst>
          </p:cNvPr>
          <p:cNvGraphicFramePr>
            <a:graphicFrameLocks noGrp="1"/>
          </p:cNvGraphicFramePr>
          <p:nvPr>
            <p:ph/>
          </p:nvPr>
        </p:nvGraphicFramePr>
        <p:xfrm>
          <a:off x="2209800" y="549276"/>
          <a:ext cx="7772400" cy="5546727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57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Bimestre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Nota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1º Bimestre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8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2º Bimestre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3º Bimestre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6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4º Bimestre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pt-BR" sz="2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7D98CFF1-FBCE-4D3D-A7E2-117FAC5CF40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0F1CC7F-585D-49B3-BCFB-79881F2E5D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143672" y="1052736"/>
            <a:ext cx="5993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/>
              <a:t>A HISTÓRIA DO TRIÂNGULO DE PASCAL</a:t>
            </a:r>
          </a:p>
        </p:txBody>
      </p:sp>
      <p:sp>
        <p:nvSpPr>
          <p:cNvPr id="4" name="Retângulo 3"/>
          <p:cNvSpPr/>
          <p:nvPr/>
        </p:nvSpPr>
        <p:spPr>
          <a:xfrm>
            <a:off x="5375672" y="1916833"/>
            <a:ext cx="65959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t-BR" sz="3200" dirty="0"/>
              <a:t>O triângulo de Pascal </a:t>
            </a:r>
            <a:r>
              <a:rPr lang="pt-BR" altLang="pt-BR" sz="3200" dirty="0"/>
              <a:t>ou </a:t>
            </a:r>
            <a:r>
              <a:rPr lang="pt-BR" altLang="pt-BR" sz="3200" dirty="0" err="1"/>
              <a:t>T</a:t>
            </a:r>
            <a:r>
              <a:rPr lang="pt-BR" sz="3200" dirty="0" err="1"/>
              <a:t>artaglia</a:t>
            </a:r>
            <a:br>
              <a:rPr lang="pt-BR" sz="3600" b="1" dirty="0"/>
            </a:br>
            <a:r>
              <a:rPr lang="pt-BR" sz="3200" dirty="0"/>
              <a:t>é um triângulo numérico infinito formado pelos coeficientes binomiais. Foi descoberto pelo matemático </a:t>
            </a:r>
            <a:r>
              <a:rPr lang="pt-BR" sz="3200" dirty="0">
                <a:solidFill>
                  <a:srgbClr val="FF0000"/>
                </a:solidFill>
              </a:rPr>
              <a:t>chinês Yang </a:t>
            </a:r>
            <a:r>
              <a:rPr lang="pt-BR" sz="3200" dirty="0" err="1">
                <a:solidFill>
                  <a:srgbClr val="FF0000"/>
                </a:solidFill>
              </a:rPr>
              <a:t>Hui</a:t>
            </a:r>
            <a:r>
              <a:rPr lang="pt-BR" sz="3200" dirty="0">
                <a:solidFill>
                  <a:srgbClr val="FF0000"/>
                </a:solidFill>
              </a:rPr>
              <a:t> </a:t>
            </a:r>
            <a:r>
              <a:rPr lang="pt-BR" sz="3200" dirty="0"/>
              <a:t>(1238-1298) e posteriormente várias de suas propriedades foram estudadas por </a:t>
            </a:r>
            <a:r>
              <a:rPr lang="pt-BR" sz="3200" dirty="0" err="1"/>
              <a:t>Blaise</a:t>
            </a:r>
            <a:r>
              <a:rPr lang="pt-BR" sz="3200" dirty="0"/>
              <a:t> Pascal (1623-1662). </a:t>
            </a:r>
          </a:p>
        </p:txBody>
      </p:sp>
      <p:pic>
        <p:nvPicPr>
          <p:cNvPr id="41986" name="Picture 2" descr="https://upload.wikimedia.org/wikipedia/commons/e/ea/Yanghui_triangl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674" y="1988841"/>
            <a:ext cx="2644959" cy="4117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 rot="16200000">
            <a:off x="-152256" y="3719683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sz="1000" dirty="0"/>
              <a:t>https://upload.wikimedia.org/wikipedia/commons/e/ea/Yanghui_triangle.gif</a:t>
            </a:r>
          </a:p>
        </p:txBody>
      </p:sp>
      <p:sp>
        <p:nvSpPr>
          <p:cNvPr id="7" name="Seta entalhada para a direita 6"/>
          <p:cNvSpPr/>
          <p:nvPr/>
        </p:nvSpPr>
        <p:spPr>
          <a:xfrm>
            <a:off x="9510713" y="5805489"/>
            <a:ext cx="762000" cy="484187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D761CDE-CD1E-4751-A8CF-FC0E8295EEC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2224638A-B0C5-40E3-8C54-C1862A791C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6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 animBg="1"/>
      <p:bldP spid="7" grpId="1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E2E64E95-526F-4014-AFCF-67AA8C5229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A média aritmética dessas notas é dada por:</a:t>
            </a:r>
          </a:p>
        </p:txBody>
      </p:sp>
      <p:sp>
        <p:nvSpPr>
          <p:cNvPr id="2052" name="Rectangle 3">
            <a:extLst>
              <a:ext uri="{FF2B5EF4-FFF2-40B4-BE49-F238E27FC236}">
                <a16:creationId xmlns:a16="http://schemas.microsoft.com/office/drawing/2014/main" id="{C18B0CB0-31E6-4199-B13F-7847E75E2C9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pt-BR" altLang="pt-BR"/>
          </a:p>
        </p:txBody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DDDDA90A-21CB-4148-9378-185BE2AD90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-230832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64516" name="Object 7">
            <a:extLst>
              <a:ext uri="{FF2B5EF4-FFF2-40B4-BE49-F238E27FC236}">
                <a16:creationId xmlns:a16="http://schemas.microsoft.com/office/drawing/2014/main" id="{CAC605D7-7B1C-4992-A70E-34A353EF64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51089" y="2763838"/>
          <a:ext cx="6624637" cy="1338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0" name="Equation" r:id="rId4" imgW="1930400" imgH="393700" progId="Equation.3">
                  <p:embed/>
                </p:oleObj>
              </mc:Choice>
              <mc:Fallback>
                <p:oleObj name="Equation" r:id="rId4" imgW="1930400" imgH="393700" progId="Equation.3">
                  <p:embed/>
                  <p:pic>
                    <p:nvPicPr>
                      <p:cNvPr id="64516" name="Object 7">
                        <a:extLst>
                          <a:ext uri="{FF2B5EF4-FFF2-40B4-BE49-F238E27FC236}">
                            <a16:creationId xmlns:a16="http://schemas.microsoft.com/office/drawing/2014/main" id="{CAC605D7-7B1C-4992-A70E-34A353EF64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1089" y="2763838"/>
                        <a:ext cx="6624637" cy="1338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62E83146-0AA5-42F4-A049-B84AF1FB2A2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5E7A1270-595C-4D33-8320-E84840D4F5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45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64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3312AE2B-2F5F-46AF-B62C-723342C93A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 sz="4000"/>
              <a:t>Considere agora, a seguinte situação:</a:t>
            </a:r>
            <a:br>
              <a:rPr lang="pt-BR" altLang="pt-BR" sz="4000"/>
            </a:br>
            <a:endParaRPr lang="pt-BR" altLang="pt-BR" sz="4000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F3034A6-6A24-41D8-A68A-1037AE3DF9E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Cinco baldes contêm 4 litros de água cada um, três outros 2 litros de água, cada um e, ainda, dois outros  contém 5 litros de água, cada um. Se toda essa água fosse distribuída igualmente em cada um dos baldes, com quantos litros ficaria cada um?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CD243439-2816-4505-B8F3-78D244C70C2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F960BC5-BC0D-41DD-831A-A3A9217E59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19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19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>
            <a:extLst>
              <a:ext uri="{FF2B5EF4-FFF2-40B4-BE49-F238E27FC236}">
                <a16:creationId xmlns:a16="http://schemas.microsoft.com/office/drawing/2014/main" id="{6AC83295-3082-41A2-A5C6-EFB50932D2C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Solução:</a:t>
            </a:r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F235599E-6AE3-4406-997A-412C81ADA0E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pt-BR" altLang="pt-BR"/>
              <a:t>A quantidade de litros que ficaria em cada balde é a média aritmética ponderada:</a:t>
            </a:r>
          </a:p>
          <a:p>
            <a:pPr eaLnBrk="1" hangingPunct="1"/>
            <a:endParaRPr lang="pt-BR" altLang="pt-BR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102896A5-926C-4407-BB31-81E0BA93F7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3002907"/>
            <a:ext cx="1847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pt-BR" altLang="pt-BR"/>
          </a:p>
        </p:txBody>
      </p:sp>
      <p:graphicFrame>
        <p:nvGraphicFramePr>
          <p:cNvPr id="5122" name="Object 7">
            <a:extLst>
              <a:ext uri="{FF2B5EF4-FFF2-40B4-BE49-F238E27FC236}">
                <a16:creationId xmlns:a16="http://schemas.microsoft.com/office/drawing/2014/main" id="{2475B2D8-0442-4A64-900D-BD9604A70DC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68488" y="3233738"/>
          <a:ext cx="7180262" cy="135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4" name="Equation" r:id="rId3" imgW="2070100" imgH="393700" progId="Equation.3">
                  <p:embed/>
                </p:oleObj>
              </mc:Choice>
              <mc:Fallback>
                <p:oleObj name="Equation" r:id="rId3" imgW="2070100" imgH="393700" progId="Equation.3">
                  <p:embed/>
                  <p:pic>
                    <p:nvPicPr>
                      <p:cNvPr id="5122" name="Object 7">
                        <a:extLst>
                          <a:ext uri="{FF2B5EF4-FFF2-40B4-BE49-F238E27FC236}">
                            <a16:creationId xmlns:a16="http://schemas.microsoft.com/office/drawing/2014/main" id="{2475B2D8-0442-4A64-900D-BD9604A70DC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8488" y="3233738"/>
                        <a:ext cx="7180262" cy="1357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874200BA-1C44-4C69-92EB-782462057DC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CC92CA8E-C033-4DBF-A815-2D5176372DD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>
            <a:extLst>
              <a:ext uri="{FF2B5EF4-FFF2-40B4-BE49-F238E27FC236}">
                <a16:creationId xmlns:a16="http://schemas.microsoft.com/office/drawing/2014/main" id="{BAF342C8-A95E-4BB2-89C5-0B778FF5F9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620688"/>
            <a:ext cx="91440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CONSIDERE O SEGUINTE ROL:</a:t>
            </a:r>
          </a:p>
          <a:p>
            <a:pPr algn="just" eaLnBrk="1" hangingPunct="1"/>
            <a:endParaRPr lang="pt-BR" altLang="pt-BR" sz="1000" dirty="0">
              <a:cs typeface="Times New Roman" panose="02020603050405020304" pitchFamily="18" charset="0"/>
            </a:endParaRPr>
          </a:p>
          <a:p>
            <a:pPr algn="just" eaLnBrk="1" hangingPunct="1"/>
            <a:endParaRPr lang="pt-BR" altLang="pt-BR" sz="1000" dirty="0">
              <a:cs typeface="Times New Roman" panose="02020603050405020304" pitchFamily="18" charset="0"/>
            </a:endParaRPr>
          </a:p>
          <a:p>
            <a:pPr algn="ctr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(700; 800; 900; 1000; 5600)</a:t>
            </a:r>
          </a:p>
          <a:p>
            <a:pPr algn="ctr"/>
            <a:endParaRPr lang="pt-BR" altLang="pt-BR" sz="1800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algn="ctr"/>
            <a:endParaRPr lang="pt-BR" altLang="pt-BR" sz="1000" dirty="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Logo, o termo central desse rol* é “900”. Então a mediana é igual a 900.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dirty="0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8CD052DE-3FDF-4014-A13B-B3823B9B3E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1367" y="3255349"/>
            <a:ext cx="9144000" cy="2400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CONSIDERE AGORA:</a:t>
            </a:r>
          </a:p>
          <a:p>
            <a:pPr algn="just"/>
            <a:endParaRPr lang="pt-BR" altLang="pt-BR" sz="1800" dirty="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(700; 800; 900;1000;1000; 5600)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 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Nesse caso, a mediana seria a média aritmética dos termos centrais: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Logo a mediana é dada por: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 dirty="0"/>
          </a:p>
        </p:txBody>
      </p:sp>
      <p:graphicFrame>
        <p:nvGraphicFramePr>
          <p:cNvPr id="4" name="Object 8">
            <a:extLst>
              <a:ext uri="{FF2B5EF4-FFF2-40B4-BE49-F238E27FC236}">
                <a16:creationId xmlns:a16="http://schemas.microsoft.com/office/drawing/2014/main" id="{190B717F-5904-4BA9-8351-7E77F7DD0D8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0" y="4941169"/>
          <a:ext cx="6019800" cy="1190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18" r:id="rId4" imgW="1993900" imgH="393700" progId="Equation.3">
                  <p:embed/>
                </p:oleObj>
              </mc:Choice>
              <mc:Fallback>
                <p:oleObj r:id="rId4" imgW="1993900" imgH="393700" progId="Equation.3">
                  <p:embed/>
                  <p:pic>
                    <p:nvPicPr>
                      <p:cNvPr id="4" name="Object 8">
                        <a:extLst>
                          <a:ext uri="{FF2B5EF4-FFF2-40B4-BE49-F238E27FC236}">
                            <a16:creationId xmlns:a16="http://schemas.microsoft.com/office/drawing/2014/main" id="{190B717F-5904-4BA9-8351-7E77F7DD0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941169"/>
                        <a:ext cx="6019800" cy="1190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13D3504C-1393-48EB-8B0F-72D1478A009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1957027D-C2FD-49E8-9730-7016A44A6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DB87C7E-063F-40BB-96D9-5661B02A73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277939"/>
            <a:ext cx="9144000" cy="4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pt-BR" altLang="pt-BR" sz="1800" u="sng" dirty="0">
                <a:latin typeface="Arial Black" panose="020B0A04020102020204" pitchFamily="34" charset="0"/>
                <a:cs typeface="Arial" panose="020B0604020202020204" pitchFamily="34" charset="0"/>
              </a:rPr>
              <a:t>MODA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Definição: Em uma amostra cujas </a:t>
            </a:r>
            <a:r>
              <a:rPr lang="pt-BR" altLang="pt-BR" sz="1800" dirty="0" err="1">
                <a:latin typeface="Arial Black" panose="020B0A04020102020204" pitchFamily="34" charset="0"/>
                <a:cs typeface="Arial" panose="020B0604020202020204" pitchFamily="34" charset="0"/>
              </a:rPr>
              <a:t>freqüências</a:t>
            </a:r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 dos elementos não são todas iguais, chama-se moda, que se indica por      , todo elemento de maior frequência possível.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EX: Na lista de salários: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pt-BR" altLang="pt-BR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(700; 800; 900;1000;1000; 5600)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pPr algn="ctr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O salário que aparece com maior frequência é o de R$1.000,00. Logo a Moda=R$1.000,00 ou o 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“salário modal” é de R$1.000,00.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 dirty="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000" dirty="0">
              <a:cs typeface="Times New Roman" panose="02020603050405020304" pitchFamily="18" charset="0"/>
            </a:endParaRPr>
          </a:p>
          <a:p>
            <a:endParaRPr lang="pt-BR" altLang="pt-BR" dirty="0"/>
          </a:p>
        </p:txBody>
      </p:sp>
      <p:graphicFrame>
        <p:nvGraphicFramePr>
          <p:cNvPr id="9218" name="Object 8">
            <a:extLst>
              <a:ext uri="{FF2B5EF4-FFF2-40B4-BE49-F238E27FC236}">
                <a16:creationId xmlns:a16="http://schemas.microsoft.com/office/drawing/2014/main" id="{42310406-A201-4104-9652-A202402CF3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6676" y="2133600"/>
          <a:ext cx="4667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2" r:id="rId3" imgW="241300" imgH="228600" progId="Equation.3">
                  <p:embed/>
                </p:oleObj>
              </mc:Choice>
              <mc:Fallback>
                <p:oleObj r:id="rId3" imgW="241300" imgH="228600" progId="Equation.3">
                  <p:embed/>
                  <p:pic>
                    <p:nvPicPr>
                      <p:cNvPr id="9218" name="Object 8">
                        <a:extLst>
                          <a:ext uri="{FF2B5EF4-FFF2-40B4-BE49-F238E27FC236}">
                            <a16:creationId xmlns:a16="http://schemas.microsoft.com/office/drawing/2014/main" id="{42310406-A201-4104-9652-A202402CF3B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6676" y="2133600"/>
                        <a:ext cx="466725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B43DA381-F512-4603-858B-63C5936FAE52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7633E2B-FF9D-4A4A-877C-5FEC62C2CD8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5">
            <a:extLst>
              <a:ext uri="{FF2B5EF4-FFF2-40B4-BE49-F238E27FC236}">
                <a16:creationId xmlns:a16="http://schemas.microsoft.com/office/drawing/2014/main" id="{94BA8AF2-EA00-4E69-94FA-4B72DB72E5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1903414"/>
            <a:ext cx="9144000" cy="457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pt-BR" altLang="pt-BR" sz="1800">
                <a:latin typeface="Arial Black" panose="020B0A04020102020204" pitchFamily="34" charset="0"/>
                <a:cs typeface="Times New Roman" panose="02020603050405020304" pitchFamily="18" charset="0"/>
              </a:rPr>
              <a:t>Observações importantes sobre moda:</a:t>
            </a:r>
            <a:endParaRPr lang="pt-BR" altLang="pt-BR" sz="1000">
              <a:cs typeface="Times New Roman" panose="02020603050405020304" pitchFamily="18" charset="0"/>
            </a:endParaRPr>
          </a:p>
          <a:p>
            <a:pPr algn="just"/>
            <a:r>
              <a:rPr lang="pt-BR" altLang="pt-BR" sz="1800">
                <a:latin typeface="Arial Black" panose="020B0A04020102020204" pitchFamily="34" charset="0"/>
                <a:cs typeface="Times New Roman" panose="02020603050405020304" pitchFamily="18" charset="0"/>
              </a:rPr>
              <a:t> </a:t>
            </a:r>
            <a:endParaRPr lang="pt-BR" altLang="pt-BR" sz="1000">
              <a:cs typeface="Times New Roman" panose="02020603050405020304" pitchFamily="18" charset="0"/>
            </a:endParaRPr>
          </a:p>
          <a:p>
            <a:pPr algn="just"/>
            <a:r>
              <a:rPr lang="pt-BR" altLang="pt-BR" sz="80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Symbol" panose="05050102010706020507" pitchFamily="18" charset="2"/>
                <a:cs typeface="Arial" panose="020B0604020202020204" pitchFamily="34" charset="0"/>
              </a:rPr>
              <a:t>·</a:t>
            </a:r>
            <a:r>
              <a:rPr lang="pt-BR" altLang="pt-BR" sz="700">
                <a:cs typeface="Times New Roman" panose="02020603050405020304" pitchFamily="18" charset="0"/>
              </a:rPr>
              <a:t>       </a:t>
            </a:r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Na amostra (3; 3; 4; 7; 7; 7; 9) a moda é 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Symbol" panose="05050102010706020507" pitchFamily="18" charset="2"/>
                <a:cs typeface="Arial" panose="020B0604020202020204" pitchFamily="34" charset="0"/>
              </a:rPr>
              <a:t>·</a:t>
            </a:r>
            <a:r>
              <a:rPr lang="pt-BR" altLang="pt-BR" sz="700">
                <a:cs typeface="Times New Roman" panose="02020603050405020304" pitchFamily="18" charset="0"/>
              </a:rPr>
              <a:t>       </a:t>
            </a:r>
          </a:p>
          <a:p>
            <a:endParaRPr lang="pt-BR" altLang="pt-BR" sz="700">
              <a:cs typeface="Times New Roman" panose="02020603050405020304" pitchFamily="18" charset="0"/>
            </a:endParaRPr>
          </a:p>
          <a:p>
            <a:endParaRPr lang="pt-BR" altLang="pt-BR" sz="700">
              <a:cs typeface="Times New Roman" panose="02020603050405020304" pitchFamily="18" charset="0"/>
            </a:endParaRPr>
          </a:p>
          <a:p>
            <a:endParaRPr lang="pt-BR" altLang="pt-BR" sz="700">
              <a:cs typeface="Times New Roman" panose="02020603050405020304" pitchFamily="18" charset="0"/>
            </a:endParaRPr>
          </a:p>
          <a:p>
            <a:endParaRPr lang="pt-BR" altLang="pt-BR" sz="700">
              <a:cs typeface="Times New Roman" panose="02020603050405020304" pitchFamily="18" charset="0"/>
            </a:endParaRPr>
          </a:p>
          <a:p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Na amostra (1;5; 7; 9; 9; 10; 10; 22)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       Aqui temos duas modas: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                                        e    </a:t>
            </a:r>
          </a:p>
          <a:p>
            <a:endParaRPr lang="pt-BR" altLang="pt-BR" sz="180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endParaRPr lang="pt-BR" altLang="pt-BR" sz="1800">
              <a:latin typeface="Arial Black" panose="020B0A040201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 (    amostra bimodal)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 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altLang="pt-BR" sz="1800">
                <a:latin typeface="Symbol" panose="05050102010706020507" pitchFamily="18" charset="2"/>
                <a:cs typeface="Arial" panose="020B0604020202020204" pitchFamily="34" charset="0"/>
              </a:rPr>
              <a:t>·</a:t>
            </a:r>
            <a:r>
              <a:rPr lang="pt-BR" altLang="pt-BR" sz="700">
                <a:cs typeface="Times New Roman" panose="02020603050405020304" pitchFamily="18" charset="0"/>
              </a:rPr>
              <a:t>       </a:t>
            </a:r>
            <a:r>
              <a:rPr lang="pt-BR" altLang="pt-BR" sz="1800">
                <a:latin typeface="Arial Black" panose="020B0A04020102020204" pitchFamily="34" charset="0"/>
                <a:cs typeface="Arial" panose="020B0604020202020204" pitchFamily="34" charset="0"/>
              </a:rPr>
              <a:t>Na amostra (1; 3; 5; 7; 9) não apresenta moda, pois todos os elementos tem a mesma frequência.</a:t>
            </a:r>
            <a:endParaRPr lang="pt-BR" altLang="pt-BR" sz="1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altLang="pt-BR"/>
          </a:p>
        </p:txBody>
      </p:sp>
      <p:graphicFrame>
        <p:nvGraphicFramePr>
          <p:cNvPr id="18504" name="Object 81">
            <a:extLst>
              <a:ext uri="{FF2B5EF4-FFF2-40B4-BE49-F238E27FC236}">
                <a16:creationId xmlns:a16="http://schemas.microsoft.com/office/drawing/2014/main" id="{5D887941-455A-4E0D-838B-131B1C2400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05600" y="2362201"/>
          <a:ext cx="1905000" cy="866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6" r:id="rId4" imgW="508000" imgH="228600" progId="Equation.3">
                  <p:embed/>
                </p:oleObj>
              </mc:Choice>
              <mc:Fallback>
                <p:oleObj r:id="rId4" imgW="508000" imgH="228600" progId="Equation.3">
                  <p:embed/>
                  <p:pic>
                    <p:nvPicPr>
                      <p:cNvPr id="18504" name="Object 81">
                        <a:extLst>
                          <a:ext uri="{FF2B5EF4-FFF2-40B4-BE49-F238E27FC236}">
                            <a16:creationId xmlns:a16="http://schemas.microsoft.com/office/drawing/2014/main" id="{5D887941-455A-4E0D-838B-131B1C2400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5600" y="2362201"/>
                        <a:ext cx="1905000" cy="866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05" name="Object 82">
            <a:extLst>
              <a:ext uri="{FF2B5EF4-FFF2-40B4-BE49-F238E27FC236}">
                <a16:creationId xmlns:a16="http://schemas.microsoft.com/office/drawing/2014/main" id="{3330B751-3F26-4558-B7B1-2FE02D8D8A2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981700" y="3765550"/>
          <a:ext cx="15621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7" r:id="rId6" imgW="495085" imgH="228501" progId="Equation.3">
                  <p:embed/>
                </p:oleObj>
              </mc:Choice>
              <mc:Fallback>
                <p:oleObj r:id="rId6" imgW="495085" imgH="228501" progId="Equation.3">
                  <p:embed/>
                  <p:pic>
                    <p:nvPicPr>
                      <p:cNvPr id="18505" name="Object 82">
                        <a:extLst>
                          <a:ext uri="{FF2B5EF4-FFF2-40B4-BE49-F238E27FC236}">
                            <a16:creationId xmlns:a16="http://schemas.microsoft.com/office/drawing/2014/main" id="{3330B751-3F26-4558-B7B1-2FE02D8D8A2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81700" y="3765550"/>
                        <a:ext cx="15621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506" name="Object 83">
            <a:extLst>
              <a:ext uri="{FF2B5EF4-FFF2-40B4-BE49-F238E27FC236}">
                <a16:creationId xmlns:a16="http://schemas.microsoft.com/office/drawing/2014/main" id="{4D371A3B-D9AD-4AE7-B7C1-F27E8AD2925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143876" y="3765550"/>
          <a:ext cx="1685925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8" r:id="rId8" imgW="558800" imgH="228600" progId="Equation.3">
                  <p:embed/>
                </p:oleObj>
              </mc:Choice>
              <mc:Fallback>
                <p:oleObj r:id="rId8" imgW="558800" imgH="228600" progId="Equation.3">
                  <p:embed/>
                  <p:pic>
                    <p:nvPicPr>
                      <p:cNvPr id="18506" name="Object 83">
                        <a:extLst>
                          <a:ext uri="{FF2B5EF4-FFF2-40B4-BE49-F238E27FC236}">
                            <a16:creationId xmlns:a16="http://schemas.microsoft.com/office/drawing/2014/main" id="{4D371A3B-D9AD-4AE7-B7C1-F27E8AD2925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43876" y="3765550"/>
                        <a:ext cx="1685925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B9C4DD1-1710-4F2E-9C47-3466C7BA247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E61C347-338B-42D1-B7FF-97FD4DBFD1D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CaixaDeTexto 2"/>
          <p:cNvSpPr txBox="1">
            <a:spLocks noChangeArrowheads="1"/>
          </p:cNvSpPr>
          <p:nvPr/>
        </p:nvSpPr>
        <p:spPr bwMode="auto">
          <a:xfrm>
            <a:off x="1881189" y="2214555"/>
            <a:ext cx="8429625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endParaRPr lang="pt-BR" sz="3200" b="1" dirty="0"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MEDIDAS DE DISPERSÃO</a:t>
            </a:r>
          </a:p>
          <a:p>
            <a:pPr algn="ctr">
              <a:defRPr/>
            </a:pPr>
            <a:endParaRPr lang="pt-BR" sz="3200" b="1" dirty="0"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DESVIO MÉDIO, VARIÂNCIA E DESVIO PADRÃO</a:t>
            </a:r>
          </a:p>
          <a:p>
            <a:pPr algn="ctr">
              <a:defRPr/>
            </a:pPr>
            <a:endParaRPr lang="pt-BR" sz="3200" b="1" dirty="0">
              <a:latin typeface="Calibri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C3E92D8-54C0-450C-891A-570DAB56FC5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646D7EC3-88B6-4F66-BF3A-622373564E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CaixaDeTexto 2"/>
          <p:cNvSpPr txBox="1">
            <a:spLocks noChangeArrowheads="1"/>
          </p:cNvSpPr>
          <p:nvPr/>
        </p:nvSpPr>
        <p:spPr bwMode="auto">
          <a:xfrm>
            <a:off x="1809720" y="2357431"/>
            <a:ext cx="8572530" cy="255454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endParaRPr lang="pt-PT" sz="3200" dirty="0">
              <a:latin typeface="Calibri" pitchFamily="34" charset="0"/>
            </a:endParaRPr>
          </a:p>
          <a:p>
            <a:pPr algn="just">
              <a:defRPr/>
            </a:pPr>
            <a:r>
              <a:rPr lang="pt-PT" sz="3200" dirty="0">
                <a:latin typeface="Calibri" pitchFamily="34" charset="0"/>
              </a:rPr>
              <a:t>Para compreendermos melhor esses conceitos relativos à Estatística, vamos explicá-los a partir da seguinte situação-problema:</a:t>
            </a:r>
          </a:p>
          <a:p>
            <a:pPr algn="just">
              <a:defRPr/>
            </a:pPr>
            <a:endParaRPr lang="pt-BR" sz="3200" dirty="0">
              <a:latin typeface="Calibri" pitchFamily="34" charset="0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05DCCE66-1A5F-4C5D-8D75-8373EFCA4CF1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3B28A32B-F238-4E79-8FBB-D881F34975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ixaDeTexto 2"/>
          <p:cNvSpPr txBox="1">
            <a:spLocks noChangeArrowheads="1"/>
          </p:cNvSpPr>
          <p:nvPr/>
        </p:nvSpPr>
        <p:spPr bwMode="auto">
          <a:xfrm>
            <a:off x="1952596" y="2058408"/>
            <a:ext cx="8358188" cy="280076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Considere a distribuição numérica cujos resultados constam na lista abaixo:</a:t>
            </a:r>
          </a:p>
          <a:p>
            <a:pPr algn="just">
              <a:defRPr/>
            </a:pPr>
            <a:endParaRPr lang="pt-BR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pt-BR" sz="4000" b="1" dirty="0">
                <a:latin typeface="Calibri" pitchFamily="34" charset="0"/>
              </a:rPr>
              <a:t>1, 6, 4, 10, 9</a:t>
            </a:r>
          </a:p>
          <a:p>
            <a:pPr algn="ctr">
              <a:defRPr/>
            </a:pPr>
            <a:r>
              <a:rPr lang="pt-BR" sz="4000" b="1" dirty="0">
                <a:latin typeface="Calibri" pitchFamily="34" charset="0"/>
              </a:rPr>
              <a:t> 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923100" y="1011468"/>
            <a:ext cx="835818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SITUAÇÃO-PROBLEMA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619AF78-23D9-4CD4-9153-F21465A32E0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7101F512-0B10-46B3-8881-7F96CE2F1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2"/>
          <p:cNvSpPr txBox="1">
            <a:spLocks noChangeArrowheads="1"/>
          </p:cNvSpPr>
          <p:nvPr/>
        </p:nvSpPr>
        <p:spPr bwMode="auto">
          <a:xfrm>
            <a:off x="1893604" y="1857365"/>
            <a:ext cx="8358188" cy="452431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A média aritmética dessa distribuição 1, 6, 4, 10, 9 é:</a:t>
            </a:r>
          </a:p>
          <a:p>
            <a:pPr algn="just">
              <a:defRPr/>
            </a:pPr>
            <a:endParaRPr lang="pt-BR" sz="3200" dirty="0">
              <a:latin typeface="Calibri" pitchFamily="34" charset="0"/>
            </a:endParaRPr>
          </a:p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MA = (1 + 6 + 4 + 10 + 9)/5</a:t>
            </a:r>
          </a:p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MA = 30/5  </a:t>
            </a:r>
          </a:p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MA = 6</a:t>
            </a:r>
          </a:p>
          <a:p>
            <a:pPr algn="just">
              <a:defRPr/>
            </a:pPr>
            <a:endParaRPr lang="pt-BR" sz="3200" dirty="0">
              <a:latin typeface="Calibri" pitchFamily="34" charset="0"/>
            </a:endParaRPr>
          </a:p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A média aritmética é 6.</a:t>
            </a:r>
          </a:p>
          <a:p>
            <a:pPr algn="ctr">
              <a:defRPr/>
            </a:pPr>
            <a:endParaRPr lang="pt-BR" sz="32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9" name="CaixaDeTexto 2"/>
          <p:cNvSpPr txBox="1">
            <a:spLocks noChangeArrowheads="1"/>
          </p:cNvSpPr>
          <p:nvPr/>
        </p:nvSpPr>
        <p:spPr bwMode="auto">
          <a:xfrm>
            <a:off x="1881158" y="1000109"/>
            <a:ext cx="8358188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MÉDIA ARITMÉTICA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97A323B-8890-4991-A1DE-A04813835FB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FFDF470A-F5DA-4F33-B1EB-4DE476A408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63294" y="1124744"/>
            <a:ext cx="5456842" cy="2232248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 err="1">
                <a:latin typeface="+mj-lt"/>
              </a:rPr>
              <a:t>Blaise</a:t>
            </a:r>
            <a:r>
              <a:rPr lang="pt-BR" altLang="pt-BR" sz="2200" dirty="0">
                <a:latin typeface="+mj-lt"/>
              </a:rPr>
              <a:t> Pascal, conhecido simplesmente como Pascal, foi um grande gênio do século XVII. Em sua vida curta, fez descobertas notáveis, principalmente na área de Matemática e Física.</a:t>
            </a:r>
            <a:endParaRPr lang="pt-BR" altLang="pt-BR" sz="1000" dirty="0">
              <a:latin typeface="+mj-lt"/>
            </a:endParaRPr>
          </a:p>
        </p:txBody>
      </p:sp>
      <p:pic>
        <p:nvPicPr>
          <p:cNvPr id="13316" name="Picture 2" descr="http://upload.wikimedia.org/wikipedia/commons/7/79/Blaise_pasc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222" y="1029232"/>
            <a:ext cx="2361570" cy="2471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Retângulo 8"/>
          <p:cNvSpPr>
            <a:spLocks noChangeArrowheads="1"/>
          </p:cNvSpPr>
          <p:nvPr/>
        </p:nvSpPr>
        <p:spPr bwMode="auto">
          <a:xfrm rot="16200000">
            <a:off x="8960323" y="1981334"/>
            <a:ext cx="230425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1000" dirty="0">
                <a:latin typeface="+mj-lt"/>
              </a:rPr>
              <a:t>http://pt.wikipedia.org/wiki/Blaise_Pascal#/media/File:Blaise_pascal.jpg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40705" y="3500438"/>
            <a:ext cx="8471770" cy="2232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>
                <a:latin typeface="+mj-lt"/>
              </a:rPr>
              <a:t>Em 1653, ele publicou um de seus escritos mais famosos. Nele, Pascal fazia considerações sobre um </a:t>
            </a:r>
            <a:r>
              <a:rPr lang="pt-BR" altLang="pt-BR" sz="2200" dirty="0">
                <a:solidFill>
                  <a:srgbClr val="FF0000"/>
                </a:solidFill>
                <a:latin typeface="+mj-lt"/>
              </a:rPr>
              <a:t>triângulo numérico </a:t>
            </a:r>
            <a:r>
              <a:rPr lang="pt-BR" altLang="pt-BR" sz="2200" dirty="0">
                <a:latin typeface="+mj-lt"/>
              </a:rPr>
              <a:t>muito especial, cheio de relações matemáticas importantes.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847453" y="5013176"/>
            <a:ext cx="8409012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spcBef>
                <a:spcPct val="0"/>
              </a:spcBef>
              <a:buClr>
                <a:srgbClr val="002060"/>
              </a:buClr>
              <a:buFont typeface="Wingdings" panose="05000000000000000000" pitchFamily="2" charset="2"/>
              <a:buChar char="v"/>
              <a:defRPr/>
            </a:pPr>
            <a:r>
              <a:rPr lang="pt-BR" altLang="pt-BR" sz="2200" dirty="0">
                <a:latin typeface="+mj-lt"/>
              </a:rPr>
              <a:t>Os números que formam o triângulo de Pascal são os </a:t>
            </a:r>
            <a:r>
              <a:rPr lang="pt-BR" altLang="pt-BR" sz="2200" dirty="0">
                <a:solidFill>
                  <a:srgbClr val="FF0000"/>
                </a:solidFill>
                <a:latin typeface="+mj-lt"/>
              </a:rPr>
              <a:t>números combinatórios</a:t>
            </a:r>
            <a:r>
              <a:rPr lang="pt-BR" altLang="pt-BR" sz="2200" dirty="0">
                <a:latin typeface="+mj-lt"/>
              </a:rPr>
              <a:t>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59853D2-9C27-41C6-ACC3-2C0683180C5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64BEA17F-5252-4078-990D-D50CA90760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4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4419" grpId="0" uiExpand="1" build="p"/>
      <p:bldP spid="14341" grpId="0"/>
      <p:bldP spid="7" grpId="0" build="p"/>
      <p:bldP spid="8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CaixaDeTexto 2"/>
          <p:cNvSpPr txBox="1">
            <a:spLocks noChangeArrowheads="1"/>
          </p:cNvSpPr>
          <p:nvPr/>
        </p:nvSpPr>
        <p:spPr bwMode="auto">
          <a:xfrm>
            <a:off x="1809720" y="1000109"/>
            <a:ext cx="8501122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  DESVIO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809778" y="1643051"/>
            <a:ext cx="8501064" cy="5109091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Chama-se </a:t>
            </a:r>
            <a:r>
              <a:rPr lang="pt-BR" sz="2800" b="1" dirty="0">
                <a:latin typeface="Calibri" pitchFamily="34" charset="0"/>
              </a:rPr>
              <a:t>DESVIO</a:t>
            </a:r>
            <a:r>
              <a:rPr lang="pt-BR" sz="2800" dirty="0">
                <a:latin typeface="Calibri" pitchFamily="34" charset="0"/>
              </a:rPr>
              <a:t> de cada valor apresentado a diferença entre esse valor e a média aritmética desses valores. 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Na situação anterior, a distribuição é 1, 6, 4, 10, 9, e a média aritmética é 6. Portanto, temos:</a:t>
            </a:r>
          </a:p>
          <a:p>
            <a:pPr algn="just">
              <a:defRPr/>
            </a:pPr>
            <a:endParaRPr lang="pt-BR" dirty="0">
              <a:latin typeface="Calibri" pitchFamily="34" charset="0"/>
            </a:endParaRPr>
          </a:p>
          <a:p>
            <a:pPr>
              <a:buFont typeface="Wingdings" pitchFamily="2" charset="2"/>
              <a:buChar char="q"/>
              <a:defRPr/>
            </a:pPr>
            <a:r>
              <a:rPr lang="pt-BR" sz="2800" dirty="0">
                <a:latin typeface="Calibri" pitchFamily="34" charset="0"/>
              </a:rPr>
              <a:t> desvio do valor 1                1 - 6 = -5  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800" dirty="0">
                <a:latin typeface="Calibri" pitchFamily="34" charset="0"/>
              </a:rPr>
              <a:t> desvio do valor 6                6 - 6 = 0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800" dirty="0">
                <a:latin typeface="Calibri" pitchFamily="34" charset="0"/>
              </a:rPr>
              <a:t> desvio do valor 4                4 - 6 = -2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800" dirty="0">
                <a:latin typeface="Calibri" pitchFamily="34" charset="0"/>
              </a:rPr>
              <a:t> desvio do valor 10             10 - 6 = 4</a:t>
            </a:r>
          </a:p>
          <a:p>
            <a:pPr>
              <a:buFont typeface="Wingdings" pitchFamily="2" charset="2"/>
              <a:buChar char="q"/>
              <a:defRPr/>
            </a:pPr>
            <a:r>
              <a:rPr lang="pt-BR" sz="2800" dirty="0">
                <a:latin typeface="Calibri" pitchFamily="34" charset="0"/>
              </a:rPr>
              <a:t> desvio do valor 9                9 - 6 = 3</a:t>
            </a:r>
          </a:p>
          <a:p>
            <a:pPr>
              <a:defRPr/>
            </a:pPr>
            <a:endParaRPr lang="pt-BR" sz="1600" dirty="0">
              <a:latin typeface="Calibri" pitchFamily="34" charset="0"/>
            </a:endParaRPr>
          </a:p>
          <a:p>
            <a:pPr algn="ctr">
              <a:defRPr/>
            </a:pPr>
            <a:r>
              <a:rPr lang="pt-BR" sz="2800" b="1" dirty="0">
                <a:solidFill>
                  <a:srgbClr val="FF0000"/>
                </a:solidFill>
                <a:latin typeface="Calibri" pitchFamily="34" charset="0"/>
              </a:rPr>
              <a:t>Os desvios, em relação à média, são: -5, 0, -2, 4 e 3.</a:t>
            </a:r>
          </a:p>
        </p:txBody>
      </p:sp>
      <p:sp>
        <p:nvSpPr>
          <p:cNvPr id="7" name="Seta para a direita 6"/>
          <p:cNvSpPr/>
          <p:nvPr/>
        </p:nvSpPr>
        <p:spPr>
          <a:xfrm>
            <a:off x="5095875" y="3857625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Seta para a direita 7"/>
          <p:cNvSpPr/>
          <p:nvPr/>
        </p:nvSpPr>
        <p:spPr>
          <a:xfrm>
            <a:off x="5095875" y="4286250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9" name="Seta para a direita 8"/>
          <p:cNvSpPr/>
          <p:nvPr/>
        </p:nvSpPr>
        <p:spPr>
          <a:xfrm>
            <a:off x="5095875" y="4714875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 para a direita 9"/>
          <p:cNvSpPr/>
          <p:nvPr/>
        </p:nvSpPr>
        <p:spPr>
          <a:xfrm>
            <a:off x="5095875" y="5129213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 para a direita 10"/>
          <p:cNvSpPr/>
          <p:nvPr/>
        </p:nvSpPr>
        <p:spPr>
          <a:xfrm>
            <a:off x="5095875" y="5545138"/>
            <a:ext cx="642938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28653FFF-A22A-4210-AB3A-F2552DBF47F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235BE3C9-728D-439F-95E7-829584160C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2"/>
          <p:cNvSpPr txBox="1">
            <a:spLocks noChangeArrowheads="1"/>
          </p:cNvSpPr>
          <p:nvPr/>
        </p:nvSpPr>
        <p:spPr bwMode="auto">
          <a:xfrm>
            <a:off x="1809720" y="1571612"/>
            <a:ext cx="8572560" cy="3046988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3200" dirty="0">
                <a:latin typeface="Calibri" pitchFamily="34" charset="0"/>
              </a:rPr>
              <a:t>A partir da situação com a distribuição dos números 1, 6, 4, 10, 9, considerando que a média aritmética entre eles é igual a 6 e que os desvios, em relação à média, são -5, 0, -2, 4 e 3, vamos definir as medidas de dispersão: desvio médio, variância e desvio padrão.  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2A4825E-D9B9-4296-B48A-EDD053B646B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2C9AEA69-5A60-46A4-B86C-17F1B6787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1"/>
          <p:cNvSpPr txBox="1">
            <a:spLocks noChangeArrowheads="1"/>
          </p:cNvSpPr>
          <p:nvPr/>
        </p:nvSpPr>
        <p:spPr bwMode="auto">
          <a:xfrm>
            <a:off x="2024063" y="2935289"/>
            <a:ext cx="828675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</a:rPr>
              <a:t>DESVIO MÉDIO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4998A4D0-1EB3-4F9C-B64F-4A112DE3B6D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D8DCE99-C18F-4DCF-B0DD-394770A44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1"/>
          <p:cNvSpPr txBox="1">
            <a:spLocks noChangeArrowheads="1"/>
          </p:cNvSpPr>
          <p:nvPr/>
        </p:nvSpPr>
        <p:spPr bwMode="auto">
          <a:xfrm>
            <a:off x="1967374" y="1071547"/>
            <a:ext cx="8215313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800" dirty="0">
                <a:latin typeface="Calibri" pitchFamily="34" charset="0"/>
              </a:rPr>
              <a:t>Chama-se desvio médio (DM) de uma distribuição a média aritmética dos módulos dos desvios.</a:t>
            </a:r>
          </a:p>
          <a:p>
            <a:pPr algn="just">
              <a:defRPr/>
            </a:pPr>
            <a:endParaRPr lang="pt-PT" sz="2800" dirty="0">
              <a:latin typeface="Calibri" pitchFamily="34" charset="0"/>
            </a:endParaRPr>
          </a:p>
          <a:p>
            <a:pPr algn="just">
              <a:defRPr/>
            </a:pPr>
            <a:r>
              <a:rPr lang="pt-PT" sz="2800" dirty="0">
                <a:latin typeface="Calibri" pitchFamily="34" charset="0"/>
              </a:rPr>
              <a:t>No exemplo em análise, os desvios são -5, 0 -2, 4 e 3</a:t>
            </a:r>
            <a:r>
              <a:rPr lang="pt-BR" sz="2800" dirty="0">
                <a:latin typeface="Calibri" pitchFamily="34" charset="0"/>
              </a:rPr>
              <a:t>, logo o desvio médio será:</a:t>
            </a:r>
          </a:p>
        </p:txBody>
      </p:sp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1952654" y="3500438"/>
            <a:ext cx="8215313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DM = (</a:t>
            </a:r>
            <a:r>
              <a:rPr lang="pt-BR" sz="2800" dirty="0">
                <a:latin typeface="Calibri" pitchFamily="34" charset="0"/>
                <a:sym typeface="Symbol"/>
              </a:rPr>
              <a:t>-5 + 0 + -2 + 4 + 3)/5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  <a:sym typeface="Symbol"/>
              </a:rPr>
              <a:t>DM = (5 + 0 + 2 + 4 + 3)/5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  <a:sym typeface="Symbol"/>
              </a:rPr>
              <a:t>DM = 14/5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  <a:sym typeface="Symbol"/>
              </a:rPr>
              <a:t>DM = 2,8</a:t>
            </a:r>
            <a:r>
              <a:rPr lang="pt-BR" sz="2800" dirty="0">
                <a:latin typeface="Calibri" pitchFamily="34" charset="0"/>
              </a:rPr>
              <a:t> 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952653" y="5786453"/>
            <a:ext cx="8215313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O desvio médio é 2,8.</a:t>
            </a:r>
          </a:p>
        </p:txBody>
      </p:sp>
      <p:sp>
        <p:nvSpPr>
          <p:cNvPr id="7" name="Texto explicativo em elipse 6"/>
          <p:cNvSpPr/>
          <p:nvPr/>
        </p:nvSpPr>
        <p:spPr>
          <a:xfrm>
            <a:off x="7667626" y="3486150"/>
            <a:ext cx="2786063" cy="2071688"/>
          </a:xfrm>
          <a:prstGeom prst="wedgeEllipseCallout">
            <a:avLst>
              <a:gd name="adj1" fmla="val -104257"/>
              <a:gd name="adj2" fmla="val -21733"/>
            </a:avLst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7953375" y="3786188"/>
            <a:ext cx="2357438" cy="1477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b="1" dirty="0">
                <a:latin typeface="Calibri" pitchFamily="34" charset="0"/>
              </a:rPr>
              <a:t>O módulo garante que o valor seja positivo.</a:t>
            </a:r>
          </a:p>
          <a:p>
            <a:pPr>
              <a:defRPr/>
            </a:pPr>
            <a:r>
              <a:rPr lang="pt-BR" b="1" dirty="0" err="1">
                <a:latin typeface="Calibri" pitchFamily="34" charset="0"/>
              </a:rPr>
              <a:t>EXs</a:t>
            </a:r>
            <a:r>
              <a:rPr lang="pt-BR" b="1" dirty="0">
                <a:latin typeface="Calibri" pitchFamily="34" charset="0"/>
              </a:rPr>
              <a:t>.: 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b="1" dirty="0">
                <a:latin typeface="Calibri" pitchFamily="34" charset="0"/>
                <a:sym typeface="Symbol"/>
              </a:rPr>
              <a:t>+3 = 3</a:t>
            </a:r>
          </a:p>
          <a:p>
            <a:pPr marL="342900" indent="-342900">
              <a:buFontTx/>
              <a:buAutoNum type="alphaLcParenR"/>
              <a:defRPr/>
            </a:pPr>
            <a:r>
              <a:rPr lang="pt-BR" b="1" dirty="0">
                <a:latin typeface="Calibri" pitchFamily="34" charset="0"/>
                <a:sym typeface="Symbol"/>
              </a:rPr>
              <a:t>-3 = 3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8665644-A72F-42D1-B551-6CE4C081EF1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3D0AF144-E74B-492E-BB91-94A7A60AF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2024063" y="2935289"/>
            <a:ext cx="828675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</a:rPr>
              <a:t>VARIÂNCIA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86E46B0-E7AD-4DF8-98BB-00C088D3A76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C0F08ACF-E71B-49C9-8A33-FD5F908B3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aixaDeTexto 2"/>
          <p:cNvSpPr txBox="1">
            <a:spLocks noChangeArrowheads="1"/>
          </p:cNvSpPr>
          <p:nvPr/>
        </p:nvSpPr>
        <p:spPr bwMode="auto">
          <a:xfrm>
            <a:off x="1982092" y="1071546"/>
            <a:ext cx="8286808" cy="2677656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800" dirty="0">
                <a:latin typeface="Calibri" pitchFamily="34" charset="0"/>
              </a:rPr>
              <a:t>Chama-se variância (V) de uma distribuição a média aritmética dos quadrados dos desvios dessa distribuição. </a:t>
            </a:r>
          </a:p>
          <a:p>
            <a:pPr algn="just">
              <a:defRPr/>
            </a:pPr>
            <a:endParaRPr lang="pt-PT" sz="2800" dirty="0">
              <a:latin typeface="Calibri" pitchFamily="34" charset="0"/>
            </a:endParaRPr>
          </a:p>
          <a:p>
            <a:pPr algn="just">
              <a:defRPr/>
            </a:pPr>
            <a:r>
              <a:rPr lang="pt-PT" sz="2800" dirty="0">
                <a:latin typeface="Calibri" pitchFamily="34" charset="0"/>
              </a:rPr>
              <a:t>Na situação em análise, os desvios são -5, 0 -2, 4 e 3</a:t>
            </a:r>
            <a:r>
              <a:rPr lang="pt-BR" sz="2800" dirty="0">
                <a:latin typeface="Calibri" pitchFamily="34" charset="0"/>
              </a:rPr>
              <a:t>, logo a variância será:</a:t>
            </a: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952596" y="3894616"/>
            <a:ext cx="8286808" cy="1815882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V = ((-5)² + (0)² + (-2)² + (4)² + (3)²)/5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V = (25 + 0 + 4 + 16 + 9)/5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V = 54/5</a:t>
            </a:r>
          </a:p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V = 10,8</a:t>
            </a: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881158" y="5857893"/>
            <a:ext cx="8358246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A variância  é 10,8.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4E06819-C637-4DCB-84A0-D37F73F77958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27F3622-2160-45D8-AF63-0EC9F65EE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ixaDeTexto 1"/>
          <p:cNvSpPr txBox="1">
            <a:spLocks noChangeArrowheads="1"/>
          </p:cNvSpPr>
          <p:nvPr/>
        </p:nvSpPr>
        <p:spPr bwMode="auto">
          <a:xfrm>
            <a:off x="2024063" y="2935289"/>
            <a:ext cx="8286750" cy="70802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4000" b="1" dirty="0">
                <a:latin typeface="Calibri" pitchFamily="34" charset="0"/>
              </a:rPr>
              <a:t>DESVIO PADRÃO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9B0A2A53-2E41-44E3-AC47-F5A63490DAD5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0A8270B2-0689-45B6-837B-158973C663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aixaDeTexto 2"/>
          <p:cNvSpPr txBox="1">
            <a:spLocks noChangeArrowheads="1"/>
          </p:cNvSpPr>
          <p:nvPr/>
        </p:nvSpPr>
        <p:spPr bwMode="auto">
          <a:xfrm>
            <a:off x="1982092" y="1071547"/>
            <a:ext cx="8286808" cy="224676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PT" sz="2800" dirty="0">
                <a:latin typeface="Calibri" pitchFamily="34" charset="0"/>
              </a:rPr>
              <a:t>Chama-se desvio padrão (DP) de uma distribuição a raiz quadrada da variância:</a:t>
            </a:r>
          </a:p>
          <a:p>
            <a:pPr algn="just">
              <a:defRPr/>
            </a:pPr>
            <a:endParaRPr lang="pt-PT" sz="2800" dirty="0">
              <a:latin typeface="Calibri" pitchFamily="34" charset="0"/>
            </a:endParaRPr>
          </a:p>
          <a:p>
            <a:pPr algn="ctr">
              <a:defRPr/>
            </a:pPr>
            <a:r>
              <a:rPr lang="pt-PT" sz="2800" b="1" dirty="0">
                <a:latin typeface="Calibri" pitchFamily="34" charset="0"/>
              </a:rPr>
              <a:t>DP = </a:t>
            </a:r>
            <a:r>
              <a:rPr lang="pt-PT" sz="2800" b="1" dirty="0">
                <a:latin typeface="Calibri" pitchFamily="34" charset="0"/>
                <a:sym typeface="Symbol"/>
              </a:rPr>
              <a:t>V</a:t>
            </a:r>
            <a:r>
              <a:rPr lang="pt-PT" sz="2800" dirty="0">
                <a:latin typeface="Calibri" pitchFamily="34" charset="0"/>
              </a:rPr>
              <a:t> </a:t>
            </a:r>
          </a:p>
          <a:p>
            <a:pPr algn="ctr">
              <a:defRPr/>
            </a:pPr>
            <a:endParaRPr lang="pt-BR" sz="2800" dirty="0">
              <a:latin typeface="Calibri" pitchFamily="34" charset="0"/>
            </a:endParaRPr>
          </a:p>
        </p:txBody>
      </p:sp>
      <p:sp>
        <p:nvSpPr>
          <p:cNvPr id="5" name="CaixaDeTexto 2"/>
          <p:cNvSpPr txBox="1">
            <a:spLocks noChangeArrowheads="1"/>
          </p:cNvSpPr>
          <p:nvPr/>
        </p:nvSpPr>
        <p:spPr bwMode="auto">
          <a:xfrm>
            <a:off x="1952596" y="3468248"/>
            <a:ext cx="8286808" cy="954107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sz="2800" dirty="0">
                <a:latin typeface="Calibri" pitchFamily="34" charset="0"/>
              </a:rPr>
              <a:t>No exemplo em análise, temos que a variância é 10,8, portanto o desvio padrão será: DP = </a:t>
            </a:r>
            <a:r>
              <a:rPr lang="pt-BR" sz="2800" dirty="0">
                <a:latin typeface="Calibri" pitchFamily="34" charset="0"/>
                <a:sym typeface="Symbol"/>
              </a:rPr>
              <a:t>10,8  3,28.</a:t>
            </a:r>
            <a:endParaRPr lang="pt-BR" sz="2800" dirty="0">
              <a:latin typeface="Calibri" pitchFamily="34" charset="0"/>
            </a:endParaRPr>
          </a:p>
        </p:txBody>
      </p:sp>
      <p:sp>
        <p:nvSpPr>
          <p:cNvPr id="6" name="CaixaDeTexto 1"/>
          <p:cNvSpPr txBox="1">
            <a:spLocks noChangeArrowheads="1"/>
          </p:cNvSpPr>
          <p:nvPr/>
        </p:nvSpPr>
        <p:spPr bwMode="auto">
          <a:xfrm>
            <a:off x="1952597" y="5273118"/>
            <a:ext cx="8215313" cy="584775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O desvio padrão é </a:t>
            </a:r>
            <a:r>
              <a:rPr lang="pt-BR" sz="3200" b="1" dirty="0">
                <a:solidFill>
                  <a:srgbClr val="FF0000"/>
                </a:solidFill>
                <a:latin typeface="Calibri" pitchFamily="34" charset="0"/>
                <a:sym typeface="Symbol"/>
              </a:rPr>
              <a:t></a:t>
            </a:r>
            <a:r>
              <a:rPr lang="pt-BR" sz="3200" b="1" dirty="0">
                <a:solidFill>
                  <a:srgbClr val="FF0000"/>
                </a:solidFill>
                <a:latin typeface="Calibri" pitchFamily="34" charset="0"/>
              </a:rPr>
              <a:t> 3,28.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02BEAD10-C871-49D6-BFD9-C1EF339B894D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B5D96280-80D5-425B-AB92-B1689C1A53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CaixaDeTexto 2"/>
          <p:cNvSpPr txBox="1">
            <a:spLocks noChangeArrowheads="1"/>
          </p:cNvSpPr>
          <p:nvPr/>
        </p:nvSpPr>
        <p:spPr bwMode="auto">
          <a:xfrm>
            <a:off x="1738314" y="1143000"/>
            <a:ext cx="8643937" cy="5842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3200" b="1" dirty="0">
                <a:latin typeface="Calibri" pitchFamily="34" charset="0"/>
              </a:rPr>
              <a:t>OBSERVAÇÕES: </a:t>
            </a:r>
          </a:p>
        </p:txBody>
      </p:sp>
      <p:sp>
        <p:nvSpPr>
          <p:cNvPr id="21" name="CaixaDeTexto 2"/>
          <p:cNvSpPr txBox="1">
            <a:spLocks noChangeArrowheads="1"/>
          </p:cNvSpPr>
          <p:nvPr/>
        </p:nvSpPr>
        <p:spPr bwMode="auto">
          <a:xfrm>
            <a:off x="1809720" y="2145092"/>
            <a:ext cx="8572560" cy="2677656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  <a:bevelB w="165100" prst="coolSlant"/>
          </a:sp3d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q"/>
              <a:defRPr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 Quando todos os valores de uma distribuição forem iguais, o desvio padrão será igual a zero;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 quanto mais próximo de zero for o desvio padrão, mais homogênea será a distribuição dos valores;</a:t>
            </a:r>
          </a:p>
          <a:p>
            <a:pPr algn="just">
              <a:buFont typeface="Wingdings" pitchFamily="2" charset="2"/>
              <a:buChar char="q"/>
              <a:defRPr/>
            </a:pPr>
            <a:r>
              <a:rPr lang="pt-BR" sz="2800" dirty="0">
                <a:solidFill>
                  <a:schemeClr val="bg1"/>
                </a:solidFill>
                <a:latin typeface="Calibri" pitchFamily="34" charset="0"/>
              </a:rPr>
              <a:t> o desvio padrão é expresso na mesma unidade dos valores distribuídos.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33086423-6A36-4359-A925-C43C654DF63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54E25AD9-3EAA-44F0-AC0B-0ADBAD338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CC3FC815-6F72-4705-A5D8-B19E90AF9A94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51788343-090B-4FA5-9337-D4652CB13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  <p:pic>
        <p:nvPicPr>
          <p:cNvPr id="30722" name="Picture 2" descr="Imagem relacionada">
            <a:extLst>
              <a:ext uri="{FF2B5EF4-FFF2-40B4-BE49-F238E27FC236}">
                <a16:creationId xmlns:a16="http://schemas.microsoft.com/office/drawing/2014/main" id="{39D5A3A6-70CD-48AA-A1A1-49F9BC4D1D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510" y="0"/>
            <a:ext cx="5350980" cy="642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3386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1981200" y="705000"/>
            <a:ext cx="8229600" cy="1139825"/>
          </a:xfrm>
        </p:spPr>
        <p:txBody>
          <a:bodyPr/>
          <a:lstStyle/>
          <a:p>
            <a:r>
              <a:rPr lang="pt-BR" altLang="pt-BR" sz="2800" b="1" dirty="0"/>
              <a:t>TRIÂNGULO DE PASCAL OU </a:t>
            </a:r>
            <a:r>
              <a:rPr lang="pt-BR" sz="2800" b="1" dirty="0"/>
              <a:t>TARTAGLIA</a:t>
            </a:r>
            <a:br>
              <a:rPr lang="pt-BR" sz="2800" b="1" dirty="0"/>
            </a:br>
            <a:endParaRPr lang="pt-BR" altLang="pt-BR" sz="2800" b="1" dirty="0"/>
          </a:p>
        </p:txBody>
      </p:sp>
      <p:sp>
        <p:nvSpPr>
          <p:cNvPr id="445571" name="Rectangle 131"/>
          <p:cNvSpPr>
            <a:spLocks noChangeArrowheads="1"/>
          </p:cNvSpPr>
          <p:nvPr/>
        </p:nvSpPr>
        <p:spPr bwMode="auto">
          <a:xfrm>
            <a:off x="2942283" y="5710239"/>
            <a:ext cx="8937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5</a:t>
            </a:r>
          </a:p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...</a:t>
            </a:r>
          </a:p>
        </p:txBody>
      </p:sp>
      <p:sp>
        <p:nvSpPr>
          <p:cNvPr id="445541" name="Rectangle 101"/>
          <p:cNvSpPr>
            <a:spLocks noChangeArrowheads="1"/>
          </p:cNvSpPr>
          <p:nvPr/>
        </p:nvSpPr>
        <p:spPr bwMode="auto">
          <a:xfrm>
            <a:off x="5621983" y="1455739"/>
            <a:ext cx="89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006600"/>
                </a:solidFill>
                <a:latin typeface="+mj-lt"/>
              </a:rPr>
              <a:t>2</a:t>
            </a:r>
          </a:p>
        </p:txBody>
      </p:sp>
      <p:sp>
        <p:nvSpPr>
          <p:cNvPr id="445528" name="Rectangle 88"/>
          <p:cNvSpPr>
            <a:spLocks noChangeArrowheads="1"/>
          </p:cNvSpPr>
          <p:nvPr/>
        </p:nvSpPr>
        <p:spPr bwMode="auto">
          <a:xfrm>
            <a:off x="6514158" y="1455739"/>
            <a:ext cx="89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006600"/>
                </a:solidFill>
                <a:latin typeface="+mj-lt"/>
              </a:rPr>
              <a:t>3</a:t>
            </a:r>
          </a:p>
        </p:txBody>
      </p:sp>
      <p:sp>
        <p:nvSpPr>
          <p:cNvPr id="445515" name="Rectangle 75"/>
          <p:cNvSpPr>
            <a:spLocks noChangeArrowheads="1"/>
          </p:cNvSpPr>
          <p:nvPr/>
        </p:nvSpPr>
        <p:spPr bwMode="auto">
          <a:xfrm>
            <a:off x="7406333" y="1455739"/>
            <a:ext cx="89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006600"/>
                </a:solidFill>
                <a:latin typeface="+mj-lt"/>
              </a:rPr>
              <a:t>4</a:t>
            </a:r>
          </a:p>
        </p:txBody>
      </p:sp>
      <p:sp>
        <p:nvSpPr>
          <p:cNvPr id="445504" name="Rectangle 64"/>
          <p:cNvSpPr>
            <a:spLocks noChangeArrowheads="1"/>
          </p:cNvSpPr>
          <p:nvPr/>
        </p:nvSpPr>
        <p:spPr bwMode="auto">
          <a:xfrm>
            <a:off x="2943870" y="4864101"/>
            <a:ext cx="893762" cy="71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4</a:t>
            </a:r>
          </a:p>
        </p:txBody>
      </p:sp>
      <p:sp>
        <p:nvSpPr>
          <p:cNvPr id="445493" name="Rectangle 53"/>
          <p:cNvSpPr>
            <a:spLocks noChangeArrowheads="1"/>
          </p:cNvSpPr>
          <p:nvPr/>
        </p:nvSpPr>
        <p:spPr bwMode="auto">
          <a:xfrm>
            <a:off x="2943870" y="4146550"/>
            <a:ext cx="8937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3</a:t>
            </a:r>
          </a:p>
        </p:txBody>
      </p:sp>
      <p:sp>
        <p:nvSpPr>
          <p:cNvPr id="445475" name="Rectangle 35"/>
          <p:cNvSpPr>
            <a:spLocks noChangeArrowheads="1"/>
          </p:cNvSpPr>
          <p:nvPr/>
        </p:nvSpPr>
        <p:spPr bwMode="auto">
          <a:xfrm>
            <a:off x="2943870" y="3429000"/>
            <a:ext cx="893762" cy="71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2</a:t>
            </a:r>
          </a:p>
        </p:txBody>
      </p:sp>
      <p:sp>
        <p:nvSpPr>
          <p:cNvPr id="445470" name="Rectangle 30"/>
          <p:cNvSpPr>
            <a:spLocks noChangeArrowheads="1"/>
          </p:cNvSpPr>
          <p:nvPr/>
        </p:nvSpPr>
        <p:spPr bwMode="auto">
          <a:xfrm>
            <a:off x="2943870" y="2714626"/>
            <a:ext cx="89376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3E32D6"/>
                </a:solidFill>
                <a:latin typeface="+mj-lt"/>
              </a:rPr>
              <a:t>1</a:t>
            </a:r>
          </a:p>
        </p:txBody>
      </p:sp>
      <p:sp>
        <p:nvSpPr>
          <p:cNvPr id="445465" name="Rectangle 25"/>
          <p:cNvSpPr>
            <a:spLocks noChangeArrowheads="1"/>
          </p:cNvSpPr>
          <p:nvPr/>
        </p:nvSpPr>
        <p:spPr bwMode="auto">
          <a:xfrm>
            <a:off x="2943870" y="1995489"/>
            <a:ext cx="893762" cy="71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 dirty="0">
                <a:solidFill>
                  <a:srgbClr val="3E32D6"/>
                </a:solidFill>
                <a:latin typeface="+mj-lt"/>
              </a:rPr>
              <a:t>0</a:t>
            </a:r>
          </a:p>
        </p:txBody>
      </p:sp>
      <p:sp>
        <p:nvSpPr>
          <p:cNvPr id="445464" name="Rectangle 24"/>
          <p:cNvSpPr>
            <a:spLocks noChangeArrowheads="1"/>
          </p:cNvSpPr>
          <p:nvPr/>
        </p:nvSpPr>
        <p:spPr bwMode="auto">
          <a:xfrm>
            <a:off x="8298508" y="1455739"/>
            <a:ext cx="893763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006600"/>
                </a:solidFill>
                <a:latin typeface="+mj-lt"/>
              </a:rPr>
              <a:t>5</a:t>
            </a:r>
          </a:p>
        </p:txBody>
      </p:sp>
      <p:sp>
        <p:nvSpPr>
          <p:cNvPr id="445462" name="Rectangle 22"/>
          <p:cNvSpPr>
            <a:spLocks noChangeArrowheads="1"/>
          </p:cNvSpPr>
          <p:nvPr/>
        </p:nvSpPr>
        <p:spPr bwMode="auto">
          <a:xfrm>
            <a:off x="4729808" y="1455739"/>
            <a:ext cx="89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rgbClr val="006600"/>
                </a:solidFill>
                <a:latin typeface="+mj-lt"/>
              </a:rPr>
              <a:t>1</a:t>
            </a:r>
          </a:p>
        </p:txBody>
      </p:sp>
      <p:sp>
        <p:nvSpPr>
          <p:cNvPr id="445461" name="Rectangle 21"/>
          <p:cNvSpPr>
            <a:spLocks noChangeArrowheads="1"/>
          </p:cNvSpPr>
          <p:nvPr/>
        </p:nvSpPr>
        <p:spPr bwMode="auto">
          <a:xfrm>
            <a:off x="3837633" y="1455739"/>
            <a:ext cx="89217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 dirty="0">
                <a:solidFill>
                  <a:srgbClr val="006600"/>
                </a:solidFill>
                <a:latin typeface="+mj-lt"/>
              </a:rPr>
              <a:t>0</a:t>
            </a:r>
          </a:p>
        </p:txBody>
      </p:sp>
      <p:sp>
        <p:nvSpPr>
          <p:cNvPr id="15375" name="Rectangle 20"/>
          <p:cNvSpPr>
            <a:spLocks noChangeArrowheads="1"/>
          </p:cNvSpPr>
          <p:nvPr/>
        </p:nvSpPr>
        <p:spPr bwMode="auto">
          <a:xfrm>
            <a:off x="2943870" y="1281114"/>
            <a:ext cx="89376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endParaRPr lang="pt-BR" altLang="pt-BR" sz="2000">
              <a:latin typeface="+mj-lt"/>
            </a:endParaRPr>
          </a:p>
        </p:txBody>
      </p:sp>
      <p:sp>
        <p:nvSpPr>
          <p:cNvPr id="15376" name="Line 44"/>
          <p:cNvSpPr>
            <a:spLocks noChangeShapeType="1"/>
          </p:cNvSpPr>
          <p:nvPr/>
        </p:nvSpPr>
        <p:spPr bwMode="auto">
          <a:xfrm>
            <a:off x="2943870" y="6294438"/>
            <a:ext cx="893762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78" name="Line 50"/>
          <p:cNvSpPr>
            <a:spLocks noChangeShapeType="1"/>
          </p:cNvSpPr>
          <p:nvPr/>
        </p:nvSpPr>
        <p:spPr bwMode="auto">
          <a:xfrm>
            <a:off x="9192270" y="1455739"/>
            <a:ext cx="0" cy="714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80" name="Line 240"/>
          <p:cNvSpPr>
            <a:spLocks noChangeShapeType="1"/>
          </p:cNvSpPr>
          <p:nvPr/>
        </p:nvSpPr>
        <p:spPr bwMode="auto">
          <a:xfrm>
            <a:off x="9192270" y="1995489"/>
            <a:ext cx="0" cy="719137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82" name="Line 254"/>
          <p:cNvSpPr>
            <a:spLocks noChangeShapeType="1"/>
          </p:cNvSpPr>
          <p:nvPr/>
        </p:nvSpPr>
        <p:spPr bwMode="auto">
          <a:xfrm>
            <a:off x="9192270" y="2714626"/>
            <a:ext cx="0" cy="714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84" name="Line 268"/>
          <p:cNvSpPr>
            <a:spLocks noChangeShapeType="1"/>
          </p:cNvSpPr>
          <p:nvPr/>
        </p:nvSpPr>
        <p:spPr bwMode="auto">
          <a:xfrm>
            <a:off x="9192270" y="3429000"/>
            <a:ext cx="0" cy="717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86" name="Line 282"/>
          <p:cNvSpPr>
            <a:spLocks noChangeShapeType="1"/>
          </p:cNvSpPr>
          <p:nvPr/>
        </p:nvSpPr>
        <p:spPr bwMode="auto">
          <a:xfrm>
            <a:off x="9192270" y="4146550"/>
            <a:ext cx="0" cy="71755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88" name="Line 296"/>
          <p:cNvSpPr>
            <a:spLocks noChangeShapeType="1"/>
          </p:cNvSpPr>
          <p:nvPr/>
        </p:nvSpPr>
        <p:spPr bwMode="auto">
          <a:xfrm>
            <a:off x="9192270" y="4864101"/>
            <a:ext cx="0" cy="71596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0" name="Line 310"/>
          <p:cNvSpPr>
            <a:spLocks noChangeShapeType="1"/>
          </p:cNvSpPr>
          <p:nvPr/>
        </p:nvSpPr>
        <p:spPr bwMode="auto">
          <a:xfrm>
            <a:off x="9192270" y="5580064"/>
            <a:ext cx="0" cy="714375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1" name="Line 312"/>
          <p:cNvSpPr>
            <a:spLocks noChangeShapeType="1"/>
          </p:cNvSpPr>
          <p:nvPr/>
        </p:nvSpPr>
        <p:spPr bwMode="auto">
          <a:xfrm>
            <a:off x="3837633" y="6294438"/>
            <a:ext cx="892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2" name="Line 314"/>
          <p:cNvSpPr>
            <a:spLocks noChangeShapeType="1"/>
          </p:cNvSpPr>
          <p:nvPr/>
        </p:nvSpPr>
        <p:spPr bwMode="auto">
          <a:xfrm>
            <a:off x="4729808" y="6294438"/>
            <a:ext cx="892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3" name="Line 316"/>
          <p:cNvSpPr>
            <a:spLocks noChangeShapeType="1"/>
          </p:cNvSpPr>
          <p:nvPr/>
        </p:nvSpPr>
        <p:spPr bwMode="auto">
          <a:xfrm>
            <a:off x="5621983" y="6294438"/>
            <a:ext cx="892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4" name="Line 318"/>
          <p:cNvSpPr>
            <a:spLocks noChangeShapeType="1"/>
          </p:cNvSpPr>
          <p:nvPr/>
        </p:nvSpPr>
        <p:spPr bwMode="auto">
          <a:xfrm>
            <a:off x="6514158" y="6294438"/>
            <a:ext cx="892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5" name="Line 320"/>
          <p:cNvSpPr>
            <a:spLocks noChangeShapeType="1"/>
          </p:cNvSpPr>
          <p:nvPr/>
        </p:nvSpPr>
        <p:spPr bwMode="auto">
          <a:xfrm>
            <a:off x="7406333" y="6294438"/>
            <a:ext cx="892175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15396" name="Line 322"/>
          <p:cNvSpPr>
            <a:spLocks noChangeShapeType="1"/>
          </p:cNvSpPr>
          <p:nvPr/>
        </p:nvSpPr>
        <p:spPr bwMode="auto">
          <a:xfrm>
            <a:off x="8298508" y="6294438"/>
            <a:ext cx="893763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445764" name="Line 324"/>
          <p:cNvSpPr>
            <a:spLocks noChangeShapeType="1"/>
          </p:cNvSpPr>
          <p:nvPr/>
        </p:nvSpPr>
        <p:spPr bwMode="auto">
          <a:xfrm>
            <a:off x="3836046" y="1365250"/>
            <a:ext cx="1587" cy="5073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445794" name="Line 354"/>
          <p:cNvSpPr>
            <a:spLocks noChangeShapeType="1"/>
          </p:cNvSpPr>
          <p:nvPr/>
        </p:nvSpPr>
        <p:spPr bwMode="auto">
          <a:xfrm>
            <a:off x="2943871" y="1995488"/>
            <a:ext cx="6969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grpSp>
        <p:nvGrpSpPr>
          <p:cNvPr id="445606" name="Group 166"/>
          <p:cNvGrpSpPr>
            <a:grpSpLocks/>
          </p:cNvGrpSpPr>
          <p:nvPr/>
        </p:nvGrpSpPr>
        <p:grpSpPr bwMode="auto">
          <a:xfrm>
            <a:off x="4104333" y="2095500"/>
            <a:ext cx="423863" cy="736600"/>
            <a:chOff x="1388" y="1026"/>
            <a:chExt cx="267" cy="464"/>
          </a:xfrm>
        </p:grpSpPr>
        <p:sp>
          <p:nvSpPr>
            <p:cNvPr id="15505" name="Text Box 16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506" name="AutoShape 16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507" name="Text Box 16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 dirty="0">
                  <a:latin typeface="+mj-lt"/>
                </a:rPr>
                <a:t>0</a:t>
              </a:r>
              <a:endParaRPr lang="pt-BR" altLang="pt-BR" sz="1800" baseline="-25000" dirty="0">
                <a:latin typeface="+mj-lt"/>
              </a:endParaRPr>
            </a:p>
          </p:txBody>
        </p:sp>
      </p:grpSp>
      <p:grpSp>
        <p:nvGrpSpPr>
          <p:cNvPr id="445607" name="Group 167"/>
          <p:cNvGrpSpPr>
            <a:grpSpLocks/>
          </p:cNvGrpSpPr>
          <p:nvPr/>
        </p:nvGrpSpPr>
        <p:grpSpPr bwMode="auto">
          <a:xfrm>
            <a:off x="4096395" y="2800350"/>
            <a:ext cx="423862" cy="736600"/>
            <a:chOff x="1388" y="1026"/>
            <a:chExt cx="267" cy="464"/>
          </a:xfrm>
        </p:grpSpPr>
        <p:sp>
          <p:nvSpPr>
            <p:cNvPr id="15502" name="Text Box 168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503" name="AutoShape 169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504" name="Text Box 170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11" name="Group 171"/>
          <p:cNvGrpSpPr>
            <a:grpSpLocks/>
          </p:cNvGrpSpPr>
          <p:nvPr/>
        </p:nvGrpSpPr>
        <p:grpSpPr bwMode="auto">
          <a:xfrm>
            <a:off x="4096395" y="3527425"/>
            <a:ext cx="423862" cy="736600"/>
            <a:chOff x="1388" y="1026"/>
            <a:chExt cx="267" cy="464"/>
          </a:xfrm>
        </p:grpSpPr>
        <p:sp>
          <p:nvSpPr>
            <p:cNvPr id="15499" name="Text Box 17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500" name="AutoShape 17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501" name="Text Box 17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15" name="Group 175"/>
          <p:cNvGrpSpPr>
            <a:grpSpLocks/>
          </p:cNvGrpSpPr>
          <p:nvPr/>
        </p:nvGrpSpPr>
        <p:grpSpPr bwMode="auto">
          <a:xfrm>
            <a:off x="4096395" y="4240213"/>
            <a:ext cx="423862" cy="736600"/>
            <a:chOff x="1388" y="1026"/>
            <a:chExt cx="267" cy="464"/>
          </a:xfrm>
        </p:grpSpPr>
        <p:sp>
          <p:nvSpPr>
            <p:cNvPr id="15496" name="Text Box 176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97" name="AutoShape 177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98" name="Text Box 178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19" name="Group 179"/>
          <p:cNvGrpSpPr>
            <a:grpSpLocks/>
          </p:cNvGrpSpPr>
          <p:nvPr/>
        </p:nvGrpSpPr>
        <p:grpSpPr bwMode="auto">
          <a:xfrm>
            <a:off x="4096395" y="4954588"/>
            <a:ext cx="423862" cy="736600"/>
            <a:chOff x="1388" y="1026"/>
            <a:chExt cx="267" cy="464"/>
          </a:xfrm>
        </p:grpSpPr>
        <p:sp>
          <p:nvSpPr>
            <p:cNvPr id="15493" name="Text Box 180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94" name="AutoShape 181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95" name="Text Box 182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23" name="Group 183"/>
          <p:cNvGrpSpPr>
            <a:grpSpLocks/>
          </p:cNvGrpSpPr>
          <p:nvPr/>
        </p:nvGrpSpPr>
        <p:grpSpPr bwMode="auto">
          <a:xfrm>
            <a:off x="4959995" y="2801938"/>
            <a:ext cx="423862" cy="736600"/>
            <a:chOff x="1388" y="1026"/>
            <a:chExt cx="267" cy="464"/>
          </a:xfrm>
        </p:grpSpPr>
        <p:sp>
          <p:nvSpPr>
            <p:cNvPr id="15490" name="Text Box 184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91" name="AutoShape 185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92" name="Text Box 186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27" name="Group 187"/>
          <p:cNvGrpSpPr>
            <a:grpSpLocks/>
          </p:cNvGrpSpPr>
          <p:nvPr/>
        </p:nvGrpSpPr>
        <p:grpSpPr bwMode="auto">
          <a:xfrm>
            <a:off x="4959995" y="3527425"/>
            <a:ext cx="423862" cy="736600"/>
            <a:chOff x="1388" y="1026"/>
            <a:chExt cx="267" cy="464"/>
          </a:xfrm>
        </p:grpSpPr>
        <p:sp>
          <p:nvSpPr>
            <p:cNvPr id="15487" name="Text Box 188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88" name="AutoShape 189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89" name="Text Box 190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31" name="Group 191"/>
          <p:cNvGrpSpPr>
            <a:grpSpLocks/>
          </p:cNvGrpSpPr>
          <p:nvPr/>
        </p:nvGrpSpPr>
        <p:grpSpPr bwMode="auto">
          <a:xfrm>
            <a:off x="4959995" y="4240213"/>
            <a:ext cx="423862" cy="736600"/>
            <a:chOff x="1388" y="1026"/>
            <a:chExt cx="267" cy="464"/>
          </a:xfrm>
        </p:grpSpPr>
        <p:sp>
          <p:nvSpPr>
            <p:cNvPr id="15484" name="Text Box 19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85" name="AutoShape 19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86" name="Text Box 19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35" name="Group 195"/>
          <p:cNvGrpSpPr>
            <a:grpSpLocks/>
          </p:cNvGrpSpPr>
          <p:nvPr/>
        </p:nvGrpSpPr>
        <p:grpSpPr bwMode="auto">
          <a:xfrm>
            <a:off x="4959995" y="4954588"/>
            <a:ext cx="423862" cy="736600"/>
            <a:chOff x="1388" y="1026"/>
            <a:chExt cx="267" cy="464"/>
          </a:xfrm>
        </p:grpSpPr>
        <p:sp>
          <p:nvSpPr>
            <p:cNvPr id="15481" name="Text Box 196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82" name="AutoShape 197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83" name="Text Box 198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39" name="Group 199"/>
          <p:cNvGrpSpPr>
            <a:grpSpLocks/>
          </p:cNvGrpSpPr>
          <p:nvPr/>
        </p:nvGrpSpPr>
        <p:grpSpPr bwMode="auto">
          <a:xfrm>
            <a:off x="5847408" y="3529013"/>
            <a:ext cx="423863" cy="736600"/>
            <a:chOff x="1388" y="1026"/>
            <a:chExt cx="267" cy="464"/>
          </a:xfrm>
        </p:grpSpPr>
        <p:sp>
          <p:nvSpPr>
            <p:cNvPr id="15478" name="Text Box 200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79" name="AutoShape 201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80" name="Text Box 202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43" name="Group 203"/>
          <p:cNvGrpSpPr>
            <a:grpSpLocks/>
          </p:cNvGrpSpPr>
          <p:nvPr/>
        </p:nvGrpSpPr>
        <p:grpSpPr bwMode="auto">
          <a:xfrm>
            <a:off x="5847408" y="4240213"/>
            <a:ext cx="423863" cy="736600"/>
            <a:chOff x="1388" y="1026"/>
            <a:chExt cx="267" cy="464"/>
          </a:xfrm>
        </p:grpSpPr>
        <p:sp>
          <p:nvSpPr>
            <p:cNvPr id="15475" name="Text Box 204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76" name="AutoShape 205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77" name="Text Box 206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47" name="Group 207"/>
          <p:cNvGrpSpPr>
            <a:grpSpLocks/>
          </p:cNvGrpSpPr>
          <p:nvPr/>
        </p:nvGrpSpPr>
        <p:grpSpPr bwMode="auto">
          <a:xfrm>
            <a:off x="5847408" y="4954588"/>
            <a:ext cx="423863" cy="736600"/>
            <a:chOff x="1388" y="1026"/>
            <a:chExt cx="267" cy="464"/>
          </a:xfrm>
        </p:grpSpPr>
        <p:sp>
          <p:nvSpPr>
            <p:cNvPr id="15472" name="Text Box 208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73" name="AutoShape 209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74" name="Text Box 210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51" name="Group 211"/>
          <p:cNvGrpSpPr>
            <a:grpSpLocks/>
          </p:cNvGrpSpPr>
          <p:nvPr/>
        </p:nvGrpSpPr>
        <p:grpSpPr bwMode="auto">
          <a:xfrm>
            <a:off x="6755458" y="4241800"/>
            <a:ext cx="423863" cy="736600"/>
            <a:chOff x="1388" y="1026"/>
            <a:chExt cx="267" cy="464"/>
          </a:xfrm>
        </p:grpSpPr>
        <p:sp>
          <p:nvSpPr>
            <p:cNvPr id="15469" name="Text Box 21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70" name="AutoShape 21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71" name="Text Box 21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55" name="Group 215"/>
          <p:cNvGrpSpPr>
            <a:grpSpLocks/>
          </p:cNvGrpSpPr>
          <p:nvPr/>
        </p:nvGrpSpPr>
        <p:grpSpPr bwMode="auto">
          <a:xfrm>
            <a:off x="6755458" y="4954588"/>
            <a:ext cx="423863" cy="736600"/>
            <a:chOff x="1388" y="1026"/>
            <a:chExt cx="267" cy="464"/>
          </a:xfrm>
        </p:grpSpPr>
        <p:sp>
          <p:nvSpPr>
            <p:cNvPr id="15466" name="Text Box 216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67" name="AutoShape 217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68" name="Text Box 218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659" name="Group 219"/>
          <p:cNvGrpSpPr>
            <a:grpSpLocks/>
          </p:cNvGrpSpPr>
          <p:nvPr/>
        </p:nvGrpSpPr>
        <p:grpSpPr bwMode="auto">
          <a:xfrm>
            <a:off x="7690495" y="4954588"/>
            <a:ext cx="423862" cy="736600"/>
            <a:chOff x="1388" y="1026"/>
            <a:chExt cx="267" cy="464"/>
          </a:xfrm>
        </p:grpSpPr>
        <p:sp>
          <p:nvSpPr>
            <p:cNvPr id="15463" name="Text Box 220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64" name="AutoShape 221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65" name="Text Box 222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</p:grpSp>
      <p:sp>
        <p:nvSpPr>
          <p:cNvPr id="445664" name="Line 224"/>
          <p:cNvSpPr>
            <a:spLocks noChangeShapeType="1"/>
          </p:cNvSpPr>
          <p:nvPr/>
        </p:nvSpPr>
        <p:spPr bwMode="auto">
          <a:xfrm>
            <a:off x="2943871" y="1458914"/>
            <a:ext cx="892175" cy="5365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pt-BR">
              <a:latin typeface="+mj-lt"/>
            </a:endParaRPr>
          </a:p>
        </p:txBody>
      </p:sp>
      <p:sp>
        <p:nvSpPr>
          <p:cNvPr id="445665" name="Text Box 225"/>
          <p:cNvSpPr txBox="1">
            <a:spLocks noChangeArrowheads="1"/>
          </p:cNvSpPr>
          <p:nvPr/>
        </p:nvSpPr>
        <p:spPr bwMode="auto">
          <a:xfrm>
            <a:off x="3143895" y="1638300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3333CC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3E32D6"/>
                </a:solidFill>
                <a:latin typeface="+mj-lt"/>
              </a:rPr>
              <a:t>n</a:t>
            </a:r>
            <a:endParaRPr lang="pt-BR" altLang="pt-BR" sz="1800" baseline="-25000">
              <a:solidFill>
                <a:srgbClr val="3E32D6"/>
              </a:solidFill>
              <a:latin typeface="+mj-lt"/>
            </a:endParaRPr>
          </a:p>
        </p:txBody>
      </p:sp>
      <p:sp>
        <p:nvSpPr>
          <p:cNvPr id="445666" name="Text Box 226"/>
          <p:cNvSpPr txBox="1">
            <a:spLocks noChangeArrowheads="1"/>
          </p:cNvSpPr>
          <p:nvPr/>
        </p:nvSpPr>
        <p:spPr bwMode="auto">
          <a:xfrm>
            <a:off x="3406875" y="1381016"/>
            <a:ext cx="37465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1938" indent="-261938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>
                <a:srgbClr val="3333CC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 dirty="0">
                <a:solidFill>
                  <a:srgbClr val="006600"/>
                </a:solidFill>
                <a:latin typeface="+mj-lt"/>
              </a:rPr>
              <a:t>p</a:t>
            </a:r>
            <a:endParaRPr lang="pt-BR" altLang="pt-BR" sz="1800" baseline="-25000" dirty="0">
              <a:solidFill>
                <a:srgbClr val="006600"/>
              </a:solidFill>
              <a:latin typeface="+mj-lt"/>
            </a:endParaRPr>
          </a:p>
        </p:txBody>
      </p:sp>
      <p:sp>
        <p:nvSpPr>
          <p:cNvPr id="445805" name="Text Box 365"/>
          <p:cNvSpPr txBox="1">
            <a:spLocks noChangeArrowheads="1"/>
          </p:cNvSpPr>
          <p:nvPr/>
        </p:nvSpPr>
        <p:spPr bwMode="auto">
          <a:xfrm>
            <a:off x="4151958" y="2103439"/>
            <a:ext cx="36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 dirty="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 dirty="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07" name="Text Box 367"/>
          <p:cNvSpPr txBox="1">
            <a:spLocks noChangeArrowheads="1"/>
          </p:cNvSpPr>
          <p:nvPr/>
        </p:nvSpPr>
        <p:spPr bwMode="auto">
          <a:xfrm>
            <a:off x="4151958" y="2828925"/>
            <a:ext cx="360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08" name="Text Box 368"/>
          <p:cNvSpPr txBox="1">
            <a:spLocks noChangeArrowheads="1"/>
          </p:cNvSpPr>
          <p:nvPr/>
        </p:nvSpPr>
        <p:spPr bwMode="auto">
          <a:xfrm>
            <a:off x="4137670" y="357187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09" name="Text Box 369"/>
          <p:cNvSpPr txBox="1">
            <a:spLocks noChangeArrowheads="1"/>
          </p:cNvSpPr>
          <p:nvPr/>
        </p:nvSpPr>
        <p:spPr bwMode="auto">
          <a:xfrm>
            <a:off x="4151958" y="4295775"/>
            <a:ext cx="360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0" name="Text Box 370"/>
          <p:cNvSpPr txBox="1">
            <a:spLocks noChangeArrowheads="1"/>
          </p:cNvSpPr>
          <p:nvPr/>
        </p:nvSpPr>
        <p:spPr bwMode="auto">
          <a:xfrm>
            <a:off x="4151958" y="4995864"/>
            <a:ext cx="36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1" name="Text Box 371"/>
          <p:cNvSpPr txBox="1">
            <a:spLocks noChangeArrowheads="1"/>
          </p:cNvSpPr>
          <p:nvPr/>
        </p:nvSpPr>
        <p:spPr bwMode="auto">
          <a:xfrm>
            <a:off x="4986983" y="2828925"/>
            <a:ext cx="360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2" name="Text Box 372"/>
          <p:cNvSpPr txBox="1">
            <a:spLocks noChangeArrowheads="1"/>
          </p:cNvSpPr>
          <p:nvPr/>
        </p:nvSpPr>
        <p:spPr bwMode="auto">
          <a:xfrm>
            <a:off x="4986983" y="3570289"/>
            <a:ext cx="36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2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3" name="Text Box 373"/>
          <p:cNvSpPr txBox="1">
            <a:spLocks noChangeArrowheads="1"/>
          </p:cNvSpPr>
          <p:nvPr/>
        </p:nvSpPr>
        <p:spPr bwMode="auto">
          <a:xfrm>
            <a:off x="4986983" y="4295775"/>
            <a:ext cx="360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4" name="Text Box 374"/>
          <p:cNvSpPr txBox="1">
            <a:spLocks noChangeArrowheads="1"/>
          </p:cNvSpPr>
          <p:nvPr/>
        </p:nvSpPr>
        <p:spPr bwMode="auto">
          <a:xfrm>
            <a:off x="4958408" y="4995864"/>
            <a:ext cx="36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4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5" name="Text Box 375"/>
          <p:cNvSpPr txBox="1">
            <a:spLocks noChangeArrowheads="1"/>
          </p:cNvSpPr>
          <p:nvPr/>
        </p:nvSpPr>
        <p:spPr bwMode="auto">
          <a:xfrm>
            <a:off x="5880745" y="357187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6" name="Text Box 376"/>
          <p:cNvSpPr txBox="1">
            <a:spLocks noChangeArrowheads="1"/>
          </p:cNvSpPr>
          <p:nvPr/>
        </p:nvSpPr>
        <p:spPr bwMode="auto">
          <a:xfrm>
            <a:off x="5880745" y="4294189"/>
            <a:ext cx="3603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3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7" name="Text Box 377"/>
          <p:cNvSpPr txBox="1">
            <a:spLocks noChangeArrowheads="1"/>
          </p:cNvSpPr>
          <p:nvPr/>
        </p:nvSpPr>
        <p:spPr bwMode="auto">
          <a:xfrm>
            <a:off x="5880745" y="4995864"/>
            <a:ext cx="3603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6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8" name="Text Box 378"/>
          <p:cNvSpPr txBox="1">
            <a:spLocks noChangeArrowheads="1"/>
          </p:cNvSpPr>
          <p:nvPr/>
        </p:nvSpPr>
        <p:spPr bwMode="auto">
          <a:xfrm>
            <a:off x="6788795" y="4294189"/>
            <a:ext cx="360362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19" name="Text Box 379"/>
          <p:cNvSpPr txBox="1">
            <a:spLocks noChangeArrowheads="1"/>
          </p:cNvSpPr>
          <p:nvPr/>
        </p:nvSpPr>
        <p:spPr bwMode="auto">
          <a:xfrm>
            <a:off x="6774508" y="4995864"/>
            <a:ext cx="360363" cy="369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4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20" name="Text Box 380"/>
          <p:cNvSpPr txBox="1">
            <a:spLocks noChangeArrowheads="1"/>
          </p:cNvSpPr>
          <p:nvPr/>
        </p:nvSpPr>
        <p:spPr bwMode="auto">
          <a:xfrm>
            <a:off x="7738120" y="4997450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445821" name="Group 381"/>
          <p:cNvGrpSpPr>
            <a:grpSpLocks/>
          </p:cNvGrpSpPr>
          <p:nvPr/>
        </p:nvGrpSpPr>
        <p:grpSpPr bwMode="auto">
          <a:xfrm>
            <a:off x="4094808" y="5688013"/>
            <a:ext cx="423863" cy="736600"/>
            <a:chOff x="1388" y="1026"/>
            <a:chExt cx="267" cy="464"/>
          </a:xfrm>
        </p:grpSpPr>
        <p:sp>
          <p:nvSpPr>
            <p:cNvPr id="15460" name="Text Box 38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61" name="AutoShape 38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62" name="Text Box 38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0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825" name="Group 385"/>
          <p:cNvGrpSpPr>
            <a:grpSpLocks/>
          </p:cNvGrpSpPr>
          <p:nvPr/>
        </p:nvGrpSpPr>
        <p:grpSpPr bwMode="auto">
          <a:xfrm>
            <a:off x="4958408" y="5689600"/>
            <a:ext cx="423863" cy="736600"/>
            <a:chOff x="1388" y="1026"/>
            <a:chExt cx="267" cy="464"/>
          </a:xfrm>
        </p:grpSpPr>
        <p:sp>
          <p:nvSpPr>
            <p:cNvPr id="15457" name="Text Box 386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58" name="AutoShape 387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59" name="Text Box 388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1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829" name="Group 389"/>
          <p:cNvGrpSpPr>
            <a:grpSpLocks/>
          </p:cNvGrpSpPr>
          <p:nvPr/>
        </p:nvGrpSpPr>
        <p:grpSpPr bwMode="auto">
          <a:xfrm>
            <a:off x="5845820" y="5689600"/>
            <a:ext cx="423862" cy="736600"/>
            <a:chOff x="1388" y="1026"/>
            <a:chExt cx="267" cy="464"/>
          </a:xfrm>
        </p:grpSpPr>
        <p:sp>
          <p:nvSpPr>
            <p:cNvPr id="15454" name="Text Box 390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55" name="AutoShape 391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56" name="Text Box 392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2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833" name="Group 393"/>
          <p:cNvGrpSpPr>
            <a:grpSpLocks/>
          </p:cNvGrpSpPr>
          <p:nvPr/>
        </p:nvGrpSpPr>
        <p:grpSpPr bwMode="auto">
          <a:xfrm>
            <a:off x="6752283" y="5689600"/>
            <a:ext cx="423863" cy="736600"/>
            <a:chOff x="1388" y="1026"/>
            <a:chExt cx="267" cy="464"/>
          </a:xfrm>
        </p:grpSpPr>
        <p:sp>
          <p:nvSpPr>
            <p:cNvPr id="15451" name="Text Box 394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52" name="AutoShape 395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53" name="Text Box 396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3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837" name="Group 397"/>
          <p:cNvGrpSpPr>
            <a:grpSpLocks/>
          </p:cNvGrpSpPr>
          <p:nvPr/>
        </p:nvGrpSpPr>
        <p:grpSpPr bwMode="auto">
          <a:xfrm>
            <a:off x="7688908" y="5689600"/>
            <a:ext cx="423863" cy="736600"/>
            <a:chOff x="1388" y="1026"/>
            <a:chExt cx="267" cy="464"/>
          </a:xfrm>
        </p:grpSpPr>
        <p:sp>
          <p:nvSpPr>
            <p:cNvPr id="15448" name="Text Box 398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49" name="AutoShape 399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50" name="Text Box 400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4</a:t>
              </a:r>
              <a:endParaRPr lang="pt-BR" altLang="pt-BR" sz="1800" baseline="-25000">
                <a:latin typeface="+mj-lt"/>
              </a:endParaRPr>
            </a:p>
          </p:txBody>
        </p:sp>
      </p:grpSp>
      <p:grpSp>
        <p:nvGrpSpPr>
          <p:cNvPr id="445841" name="Group 401"/>
          <p:cNvGrpSpPr>
            <a:grpSpLocks/>
          </p:cNvGrpSpPr>
          <p:nvPr/>
        </p:nvGrpSpPr>
        <p:grpSpPr bwMode="auto">
          <a:xfrm>
            <a:off x="8625533" y="5689600"/>
            <a:ext cx="423863" cy="736600"/>
            <a:chOff x="1388" y="1026"/>
            <a:chExt cx="267" cy="464"/>
          </a:xfrm>
        </p:grpSpPr>
        <p:sp>
          <p:nvSpPr>
            <p:cNvPr id="15445" name="Text Box 402"/>
            <p:cNvSpPr txBox="1">
              <a:spLocks noChangeArrowheads="1"/>
            </p:cNvSpPr>
            <p:nvPr/>
          </p:nvSpPr>
          <p:spPr bwMode="auto">
            <a:xfrm>
              <a:off x="1405" y="1026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  <p:sp>
          <p:nvSpPr>
            <p:cNvPr id="15446" name="AutoShape 403"/>
            <p:cNvSpPr>
              <a:spLocks noChangeArrowheads="1"/>
            </p:cNvSpPr>
            <p:nvPr/>
          </p:nvSpPr>
          <p:spPr bwMode="auto">
            <a:xfrm>
              <a:off x="1388" y="1073"/>
              <a:ext cx="267" cy="398"/>
            </a:xfrm>
            <a:prstGeom prst="bracketPair">
              <a:avLst>
                <a:gd name="adj" fmla="val 16667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  <a:defRPr/>
              </a:pPr>
              <a:endParaRPr lang="pt-BR" altLang="pt-BR" sz="1800">
                <a:latin typeface="+mj-lt"/>
              </a:endParaRPr>
            </a:p>
          </p:txBody>
        </p:sp>
        <p:sp>
          <p:nvSpPr>
            <p:cNvPr id="15447" name="Text Box 404"/>
            <p:cNvSpPr txBox="1">
              <a:spLocks noChangeArrowheads="1"/>
            </p:cNvSpPr>
            <p:nvPr/>
          </p:nvSpPr>
          <p:spPr bwMode="auto">
            <a:xfrm>
              <a:off x="1401" y="1257"/>
              <a:ext cx="236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marL="261938" indent="-261938" eaLnBrk="0" hangingPunct="0">
                <a:spcBef>
                  <a:spcPct val="20000"/>
                </a:spcBef>
                <a:buFont typeface="Arial" charset="0"/>
                <a:buChar char="•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542925" indent="-285750" eaLnBrk="0" hangingPunct="0">
                <a:spcBef>
                  <a:spcPct val="20000"/>
                </a:spcBef>
                <a:buFont typeface="Arial" charset="0"/>
                <a:buChar char="–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Font typeface="Arial" charset="0"/>
                <a:buChar char="•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Font typeface="Arial" charset="0"/>
                <a:buChar char="–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charset="0"/>
                <a:buChar char="»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just" eaLnBrk="1" hangingPunct="1">
                <a:spcBef>
                  <a:spcPct val="0"/>
                </a:spcBef>
                <a:buClr>
                  <a:srgbClr val="3333CC"/>
                </a:buClr>
                <a:buSzPct val="90000"/>
                <a:buFont typeface="Wingdings" pitchFamily="2" charset="2"/>
                <a:buNone/>
                <a:defRPr/>
              </a:pPr>
              <a:r>
                <a:rPr lang="pt-BR" altLang="pt-BR" sz="1800">
                  <a:latin typeface="+mj-lt"/>
                </a:rPr>
                <a:t>5</a:t>
              </a:r>
              <a:endParaRPr lang="pt-BR" altLang="pt-BR" sz="1800" baseline="-25000">
                <a:latin typeface="+mj-lt"/>
              </a:endParaRPr>
            </a:p>
          </p:txBody>
        </p:sp>
      </p:grpSp>
      <p:sp>
        <p:nvSpPr>
          <p:cNvPr id="445845" name="Rectangle 405"/>
          <p:cNvSpPr>
            <a:spLocks noChangeArrowheads="1"/>
          </p:cNvSpPr>
          <p:nvPr/>
        </p:nvSpPr>
        <p:spPr bwMode="auto">
          <a:xfrm>
            <a:off x="9090670" y="1458914"/>
            <a:ext cx="893762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344488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671513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023938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1341438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17986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2558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27130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170238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SzPct val="65000"/>
              <a:buFont typeface="Wingdings" pitchFamily="2" charset="2"/>
              <a:buNone/>
              <a:defRPr/>
            </a:pPr>
            <a:r>
              <a:rPr lang="pt-BR" altLang="pt-BR" sz="2000">
                <a:solidFill>
                  <a:schemeClr val="tx2"/>
                </a:solidFill>
                <a:latin typeface="+mj-lt"/>
              </a:rPr>
              <a:t>...</a:t>
            </a:r>
          </a:p>
        </p:txBody>
      </p:sp>
      <p:sp>
        <p:nvSpPr>
          <p:cNvPr id="445846" name="Text Box 406"/>
          <p:cNvSpPr txBox="1">
            <a:spLocks noChangeArrowheads="1"/>
          </p:cNvSpPr>
          <p:nvPr/>
        </p:nvSpPr>
        <p:spPr bwMode="auto">
          <a:xfrm>
            <a:off x="4163070" y="568007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47" name="Text Box 407"/>
          <p:cNvSpPr txBox="1">
            <a:spLocks noChangeArrowheads="1"/>
          </p:cNvSpPr>
          <p:nvPr/>
        </p:nvSpPr>
        <p:spPr bwMode="auto">
          <a:xfrm>
            <a:off x="4983808" y="5680075"/>
            <a:ext cx="36036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5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48" name="Text Box 408"/>
          <p:cNvSpPr txBox="1">
            <a:spLocks noChangeArrowheads="1"/>
          </p:cNvSpPr>
          <p:nvPr/>
        </p:nvSpPr>
        <p:spPr bwMode="auto">
          <a:xfrm>
            <a:off x="5780732" y="5680075"/>
            <a:ext cx="571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10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49" name="Text Box 409"/>
          <p:cNvSpPr txBox="1">
            <a:spLocks noChangeArrowheads="1"/>
          </p:cNvSpPr>
          <p:nvPr/>
        </p:nvSpPr>
        <p:spPr bwMode="auto">
          <a:xfrm>
            <a:off x="6674495" y="5680075"/>
            <a:ext cx="5715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10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50" name="Text Box 410"/>
          <p:cNvSpPr txBox="1">
            <a:spLocks noChangeArrowheads="1"/>
          </p:cNvSpPr>
          <p:nvPr/>
        </p:nvSpPr>
        <p:spPr bwMode="auto">
          <a:xfrm>
            <a:off x="7709546" y="5680075"/>
            <a:ext cx="4286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5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5852" name="Text Box 412"/>
          <p:cNvSpPr txBox="1">
            <a:spLocks noChangeArrowheads="1"/>
          </p:cNvSpPr>
          <p:nvPr/>
        </p:nvSpPr>
        <p:spPr bwMode="auto">
          <a:xfrm>
            <a:off x="8627120" y="5680075"/>
            <a:ext cx="360362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542925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>
                <a:srgbClr val="0000FF"/>
              </a:buClr>
              <a:buSzPct val="90000"/>
              <a:buFont typeface="Wingdings" pitchFamily="2" charset="2"/>
              <a:buNone/>
              <a:defRPr/>
            </a:pPr>
            <a:r>
              <a:rPr lang="pt-BR" altLang="pt-BR" sz="1800">
                <a:solidFill>
                  <a:srgbClr val="E016C3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1</a:t>
            </a:r>
            <a:endParaRPr lang="pt-BR" altLang="pt-BR" sz="1800" baseline="30000">
              <a:solidFill>
                <a:srgbClr val="E016C3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2" name="Seta entalhada para a direita 141"/>
          <p:cNvSpPr/>
          <p:nvPr/>
        </p:nvSpPr>
        <p:spPr>
          <a:xfrm>
            <a:off x="9510713" y="5805489"/>
            <a:ext cx="762000" cy="484187"/>
          </a:xfrm>
          <a:prstGeom prst="notchedRightArrow">
            <a:avLst/>
          </a:prstGeom>
          <a:solidFill>
            <a:schemeClr val="accent1">
              <a:lumMod val="40000"/>
              <a:lumOff val="60000"/>
            </a:schemeClr>
          </a:solidFill>
          <a:ln w="3175"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43" name="CaixaDeTexto 142">
            <a:extLst>
              <a:ext uri="{FF2B5EF4-FFF2-40B4-BE49-F238E27FC236}">
                <a16:creationId xmlns:a16="http://schemas.microsoft.com/office/drawing/2014/main" id="{87C8F4A3-5AD3-4463-8AC8-CF228C93E04F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44" name="Imagem 143">
            <a:extLst>
              <a:ext uri="{FF2B5EF4-FFF2-40B4-BE49-F238E27FC236}">
                <a16:creationId xmlns:a16="http://schemas.microsoft.com/office/drawing/2014/main" id="{2B08E44D-D090-4681-96A2-633E78DE75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445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with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7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457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with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445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withGroup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 nodeType="clickPar">
                      <p:stCondLst>
                        <p:cond delay="indefinite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 nodeType="clickPar">
                      <p:stCondLst>
                        <p:cond delay="indefinite"/>
                      </p:stCondLst>
                      <p:childTnLst>
                        <p:par>
                          <p:cTn id="1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 nodeType="clickPar">
                      <p:stCondLst>
                        <p:cond delay="indefinite"/>
                      </p:stCondLst>
                      <p:childTnLst>
                        <p:par>
                          <p:cTn id="1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 nodeType="clickPar">
                      <p:stCondLst>
                        <p:cond delay="indefinite"/>
                      </p:stCondLst>
                      <p:childTnLst>
                        <p:par>
                          <p:cTn id="1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 nodeType="clickPar">
                      <p:stCondLst>
                        <p:cond delay="indefinite"/>
                      </p:stCondLst>
                      <p:childTnLst>
                        <p:par>
                          <p:cTn id="1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8" dur="500"/>
                                        <p:tgtEl>
                                          <p:spTgt spid="4458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 nodeType="clickPar">
                      <p:stCondLst>
                        <p:cond delay="indefinite"/>
                      </p:stCondLst>
                      <p:childTnLst>
                        <p:par>
                          <p:cTn id="1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445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 nodeType="clickPar">
                      <p:stCondLst>
                        <p:cond delay="indefinite"/>
                      </p:stCondLst>
                      <p:childTnLst>
                        <p:par>
                          <p:cTn id="1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7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4" dur="500"/>
                                        <p:tgtEl>
                                          <p:spTgt spid="445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 nodeType="clickPar">
                      <p:stCondLst>
                        <p:cond delay="indefinite"/>
                      </p:stCondLst>
                      <p:childTnLst>
                        <p:par>
                          <p:cTn id="1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445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 nodeType="clickPar">
                      <p:stCondLst>
                        <p:cond delay="indefinite"/>
                      </p:stCondLst>
                      <p:childTnLst>
                        <p:par>
                          <p:cTn id="1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8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0" dur="500"/>
                                        <p:tgtEl>
                                          <p:spTgt spid="445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 nodeType="clickPar">
                      <p:stCondLst>
                        <p:cond delay="indefinite"/>
                      </p:stCondLst>
                      <p:childTnLst>
                        <p:par>
                          <p:cTn id="1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9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44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 nodeType="clickPar">
                      <p:stCondLst>
                        <p:cond delay="indefinite"/>
                      </p:stCondLst>
                      <p:childTnLst>
                        <p:par>
                          <p:cTn id="2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6" dur="500"/>
                                        <p:tgtEl>
                                          <p:spTgt spid="445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 nodeType="clickPar">
                      <p:stCondLst>
                        <p:cond delay="indefinite"/>
                      </p:stCondLst>
                      <p:childTnLst>
                        <p:par>
                          <p:cTn id="2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4" dur="500"/>
                                        <p:tgtEl>
                                          <p:spTgt spid="445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 nodeType="clickPar">
                      <p:stCondLst>
                        <p:cond delay="indefinite"/>
                      </p:stCondLst>
                      <p:childTnLst>
                        <p:par>
                          <p:cTn id="2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2" dur="500"/>
                                        <p:tgtEl>
                                          <p:spTgt spid="445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 nodeType="clickPar">
                      <p:stCondLst>
                        <p:cond delay="indefinite"/>
                      </p:stCondLst>
                      <p:childTnLst>
                        <p:par>
                          <p:cTn id="2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0" dur="500"/>
                                        <p:tgtEl>
                                          <p:spTgt spid="445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 nodeType="clickPar">
                      <p:stCondLst>
                        <p:cond delay="indefinite"/>
                      </p:stCondLst>
                      <p:childTnLst>
                        <p:par>
                          <p:cTn id="2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445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 nodeType="clickPar">
                      <p:stCondLst>
                        <p:cond delay="indefinite"/>
                      </p:stCondLst>
                      <p:childTnLst>
                        <p:par>
                          <p:cTn id="2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6" dur="500"/>
                                        <p:tgtEl>
                                          <p:spTgt spid="445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7" fill="hold" nodeType="clickPar">
                      <p:stCondLst>
                        <p:cond delay="indefinite"/>
                      </p:stCondLst>
                      <p:childTnLst>
                        <p:par>
                          <p:cTn id="2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5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4" dur="500"/>
                                        <p:tgtEl>
                                          <p:spTgt spid="445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 nodeType="clickPar">
                      <p:stCondLst>
                        <p:cond delay="indefinite"/>
                      </p:stCondLst>
                      <p:childTnLst>
                        <p:par>
                          <p:cTn id="2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2" dur="500"/>
                                        <p:tgtEl>
                                          <p:spTgt spid="44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 nodeType="clickPar">
                      <p:stCondLst>
                        <p:cond delay="indefinite"/>
                      </p:stCondLst>
                      <p:childTnLst>
                        <p:par>
                          <p:cTn id="2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6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0" dur="500"/>
                                        <p:tgtEl>
                                          <p:spTgt spid="4458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 nodeType="clickPar">
                      <p:stCondLst>
                        <p:cond delay="indefinite"/>
                      </p:stCondLst>
                      <p:childTnLst>
                        <p:par>
                          <p:cTn id="2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8" dur="500"/>
                                        <p:tgtEl>
                                          <p:spTgt spid="445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 nodeType="clickPar">
                      <p:stCondLst>
                        <p:cond delay="indefinite"/>
                      </p:stCondLst>
                      <p:childTnLst>
                        <p:par>
                          <p:cTn id="2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8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6" dur="500"/>
                                        <p:tgtEl>
                                          <p:spTgt spid="445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 nodeType="clickPar">
                      <p:stCondLst>
                        <p:cond delay="indefinite"/>
                      </p:stCondLst>
                      <p:childTnLst>
                        <p:par>
                          <p:cTn id="2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4" dur="500"/>
                                        <p:tgtEl>
                                          <p:spTgt spid="44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 nodeType="clickPar">
                      <p:stCondLst>
                        <p:cond delay="indefinite"/>
                      </p:stCondLst>
                      <p:childTnLst>
                        <p:par>
                          <p:cTn id="2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2" dur="500"/>
                                        <p:tgtEl>
                                          <p:spTgt spid="445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 nodeType="clickPar">
                      <p:stCondLst>
                        <p:cond delay="indefinite"/>
                      </p:stCondLst>
                      <p:childTnLst>
                        <p:par>
                          <p:cTn id="3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0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0" dur="500"/>
                                        <p:tgtEl>
                                          <p:spTgt spid="445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fill="hold" nodeType="clickPar">
                      <p:stCondLst>
                        <p:cond delay="indefinite"/>
                      </p:stCondLst>
                      <p:childTnLst>
                        <p:par>
                          <p:cTn id="3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8" dur="500"/>
                                        <p:tgtEl>
                                          <p:spTgt spid="445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9" fill="hold">
                            <p:stCondLst>
                              <p:cond delay="500"/>
                            </p:stCondLst>
                            <p:childTnLst>
                              <p:par>
                                <p:cTn id="32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2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3" fill="hold">
                            <p:stCondLst>
                              <p:cond delay="1000"/>
                            </p:stCondLst>
                            <p:childTnLst>
                              <p:par>
                                <p:cTn id="32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5" dur="500" tmFilter="0, 0; .2, .5; .8, .5; 1, 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26" dur="250" autoRev="1" fill="hold"/>
                                        <p:tgtEl>
                                          <p:spTgt spid="1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2" grpId="0"/>
      <p:bldP spid="445571" grpId="0"/>
      <p:bldP spid="445541" grpId="0"/>
      <p:bldP spid="445528" grpId="0"/>
      <p:bldP spid="445515" grpId="0"/>
      <p:bldP spid="445504" grpId="0"/>
      <p:bldP spid="445493" grpId="0"/>
      <p:bldP spid="445475" grpId="0"/>
      <p:bldP spid="445470" grpId="0"/>
      <p:bldP spid="445465" grpId="0"/>
      <p:bldP spid="445464" grpId="0"/>
      <p:bldP spid="445462" grpId="0"/>
      <p:bldP spid="445461" grpId="0"/>
      <p:bldP spid="445665" grpId="0"/>
      <p:bldP spid="445666" grpId="0"/>
      <p:bldP spid="445805" grpId="0"/>
      <p:bldP spid="445807" grpId="0"/>
      <p:bldP spid="445808" grpId="0"/>
      <p:bldP spid="445809" grpId="0"/>
      <p:bldP spid="445810" grpId="0"/>
      <p:bldP spid="445811" grpId="0"/>
      <p:bldP spid="445812" grpId="0"/>
      <p:bldP spid="445813" grpId="0"/>
      <p:bldP spid="445814" grpId="0"/>
      <p:bldP spid="445815" grpId="0"/>
      <p:bldP spid="445816" grpId="0"/>
      <p:bldP spid="445817" grpId="0"/>
      <p:bldP spid="445818" grpId="0"/>
      <p:bldP spid="445819" grpId="0"/>
      <p:bldP spid="445820" grpId="0"/>
      <p:bldP spid="445845" grpId="0"/>
      <p:bldP spid="445846" grpId="0"/>
      <p:bldP spid="445847" grpId="0"/>
      <p:bldP spid="445848" grpId="0"/>
      <p:bldP spid="445849" grpId="0"/>
      <p:bldP spid="445850" grpId="0"/>
      <p:bldP spid="445852" grpId="0"/>
      <p:bldP spid="142" grpId="0" animBg="1"/>
      <p:bldP spid="142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812205" y="1033463"/>
            <a:ext cx="623183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PROPRIEDADES DO TRIÂNGULO DE PASCAL</a:t>
            </a: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257306" y="1988841"/>
            <a:ext cx="7007046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pt-BR" altLang="pt-BR" sz="2200" b="1" dirty="0">
                <a:solidFill>
                  <a:srgbClr val="000000"/>
                </a:solidFill>
                <a:latin typeface="+mj-lt"/>
              </a:rPr>
              <a:t>P1. </a:t>
            </a:r>
            <a:r>
              <a:rPr lang="pt-BR" altLang="pt-BR" sz="2200" dirty="0">
                <a:solidFill>
                  <a:srgbClr val="000000"/>
                </a:solidFill>
                <a:latin typeface="+mj-lt"/>
              </a:rPr>
              <a:t>O </a:t>
            </a:r>
            <a:r>
              <a:rPr lang="pt-BR" altLang="pt-BR" sz="2200" b="1" dirty="0">
                <a:solidFill>
                  <a:srgbClr val="000000"/>
                </a:solidFill>
                <a:latin typeface="+mj-lt"/>
              </a:rPr>
              <a:t>primeiro</a:t>
            </a:r>
            <a:r>
              <a:rPr lang="pt-BR" altLang="pt-BR" sz="2200" dirty="0">
                <a:solidFill>
                  <a:srgbClr val="000000"/>
                </a:solidFill>
                <a:latin typeface="+mj-lt"/>
              </a:rPr>
              <a:t> e o </a:t>
            </a:r>
            <a:r>
              <a:rPr lang="pt-BR" altLang="pt-BR" sz="2200" b="1" dirty="0">
                <a:solidFill>
                  <a:srgbClr val="000000"/>
                </a:solidFill>
                <a:latin typeface="+mj-lt"/>
              </a:rPr>
              <a:t>último</a:t>
            </a:r>
            <a:r>
              <a:rPr lang="pt-BR" altLang="pt-BR" sz="2200" dirty="0">
                <a:solidFill>
                  <a:srgbClr val="000000"/>
                </a:solidFill>
                <a:latin typeface="+mj-lt"/>
              </a:rPr>
              <a:t> elementos de cada são iguais a 1.</a:t>
            </a:r>
          </a:p>
        </p:txBody>
      </p:sp>
      <p:pic>
        <p:nvPicPr>
          <p:cNvPr id="1639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72"/>
          <a:stretch>
            <a:fillRect/>
          </a:stretch>
        </p:blipFill>
        <p:spPr bwMode="auto">
          <a:xfrm>
            <a:off x="4135320" y="2534673"/>
            <a:ext cx="4162425" cy="377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1" name="Retângulo 6"/>
          <p:cNvSpPr>
            <a:spLocks noChangeArrowheads="1"/>
          </p:cNvSpPr>
          <p:nvPr/>
        </p:nvSpPr>
        <p:spPr bwMode="auto">
          <a:xfrm rot="-5400000">
            <a:off x="6665794" y="4187706"/>
            <a:ext cx="37068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pt-BR" sz="1000"/>
              <a:t>http://photos1.blogger.com/blogger/4210/3978/1600/tripascal.gif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D4E72598-E59A-4CD9-9065-D759C30C37CC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5BAC2A8-9A34-4633-BCC2-410C67C40E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utoUpdateAnimBg="0"/>
      <p:bldP spid="1639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uff.br/cdme/pascal/pascal-html/html_img/fig_natura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533" y="2492897"/>
            <a:ext cx="3803333" cy="322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991544" y="1196753"/>
            <a:ext cx="979718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altLang="pt-BR" sz="3200" b="1" dirty="0">
                <a:solidFill>
                  <a:srgbClr val="000000"/>
                </a:solidFill>
              </a:rPr>
              <a:t>P2. </a:t>
            </a:r>
            <a:r>
              <a:rPr lang="pt-BR" sz="2800" dirty="0"/>
              <a:t>Ao longo das linhas do triângulo de Pascal, os elementos distantes uma posição dos extremos correspondem aos números naturais, uma vez que: </a:t>
            </a:r>
          </a:p>
        </p:txBody>
      </p:sp>
      <p:sp>
        <p:nvSpPr>
          <p:cNvPr id="3" name="Retângulo 2"/>
          <p:cNvSpPr/>
          <p:nvPr/>
        </p:nvSpPr>
        <p:spPr>
          <a:xfrm>
            <a:off x="6109092" y="5780555"/>
            <a:ext cx="394734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000" dirty="0"/>
              <a:t>http://www.uff.br/cdme/pascal/pascal-html/html_img/fig_naturais.jpg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1091212" y="3332525"/>
                <a:ext cx="4508927" cy="835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2400" i="1">
                              <a:latin typeface="Cambria Math"/>
                            </a:rPr>
                            <m:t>𝑛</m:t>
                          </m:r>
                          <m:r>
                            <a:rPr lang="pt-BR" sz="2400" i="1"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2400" i="1">
                              <a:latin typeface="Cambria Math"/>
                            </a:rPr>
                            <m:t>1!</m:t>
                          </m:r>
                          <m:d>
                            <m:dPr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pt-BR" sz="2400" i="1">
                                  <a:latin typeface="Cambria Math"/>
                                </a:rPr>
                                <m:t>𝑛</m:t>
                              </m:r>
                              <m:r>
                                <a:rPr lang="pt-BR" sz="2400" i="1">
                                  <a:latin typeface="Cambria Math"/>
                                </a:rPr>
                                <m:t>−1</m:t>
                              </m:r>
                            </m:e>
                          </m:d>
                          <m:r>
                            <a:rPr lang="pt-BR" sz="2400" i="1">
                              <a:latin typeface="Cambria Math"/>
                            </a:rPr>
                            <m:t>!</m:t>
                          </m:r>
                        </m:den>
                      </m:f>
                      <m:r>
                        <a:rPr lang="pt-BR" sz="2400" i="1">
                          <a:latin typeface="Cambria Math"/>
                        </a:rPr>
                        <m:t>=</m:t>
                      </m:r>
                      <m:r>
                        <a:rPr lang="pt-BR" sz="2400" i="1">
                          <a:latin typeface="Cambria Math"/>
                        </a:rPr>
                        <m:t>𝑛</m:t>
                      </m:r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212" y="3332525"/>
                <a:ext cx="4508927" cy="83599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CaixaDeTexto 5">
            <a:extLst>
              <a:ext uri="{FF2B5EF4-FFF2-40B4-BE49-F238E27FC236}">
                <a16:creationId xmlns:a16="http://schemas.microsoft.com/office/drawing/2014/main" id="{0EE02710-190D-48C7-9D4F-B1D2444A68F0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3BEE54D2-15B3-429B-AD7E-80423C03C79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406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7" name="Picture 5" descr="http://www.uff.br/cdme/pascal/pascal-html/html_img/gif_simetria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40" y="3190"/>
            <a:ext cx="4041907" cy="681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225083" y="1052736"/>
            <a:ext cx="6807021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  <a:defRPr/>
            </a:pPr>
            <a:r>
              <a:rPr lang="pt-BR" altLang="pt-BR" sz="2800" b="1" dirty="0">
                <a:solidFill>
                  <a:srgbClr val="000000"/>
                </a:solidFill>
                <a:latin typeface="+mj-lt"/>
                <a:ea typeface="Verdana" pitchFamily="34" charset="0"/>
                <a:cs typeface="Verdana" pitchFamily="34" charset="0"/>
              </a:rPr>
              <a:t>P3. </a:t>
            </a:r>
            <a:r>
              <a:rPr lang="pt-BR" altLang="pt-BR" sz="2800" dirty="0">
                <a:latin typeface="+mj-lt"/>
                <a:ea typeface="Verdana" pitchFamily="34" charset="0"/>
                <a:cs typeface="Verdana" pitchFamily="34" charset="0"/>
              </a:rPr>
              <a:t>Em Qualquer linha, dois números binomiais equidistantes dos extremos são iguais.</a:t>
            </a:r>
            <a:endParaRPr lang="pt-BR" altLang="pt-BR" sz="2800" dirty="0">
              <a:solidFill>
                <a:srgbClr val="000000"/>
              </a:solidFill>
              <a:latin typeface="+mj-lt"/>
              <a:ea typeface="Verdana" pitchFamily="34" charset="0"/>
              <a:cs typeface="Verdana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225084" y="3815108"/>
            <a:ext cx="6807022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t-BR" sz="2200" b="1" dirty="0">
                <a:latin typeface="+mj-lt"/>
              </a:rPr>
              <a:t>Estes </a:t>
            </a:r>
            <a:r>
              <a:rPr lang="pt-BR" sz="2800" b="1" dirty="0">
                <a:solidFill>
                  <a:srgbClr val="FF0000"/>
                </a:solidFill>
                <a:latin typeface="+mj-lt"/>
              </a:rPr>
              <a:t>números</a:t>
            </a:r>
            <a:r>
              <a:rPr lang="pt-BR" sz="2200" b="1" dirty="0">
                <a:latin typeface="+mj-lt"/>
              </a:rPr>
              <a:t> binomiais são chamados </a:t>
            </a:r>
            <a:r>
              <a:rPr lang="pt-BR" sz="2200" b="1" i="1" dirty="0">
                <a:latin typeface="+mj-lt"/>
              </a:rPr>
              <a:t>números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b="1" i="1" dirty="0">
                <a:latin typeface="+mj-lt"/>
              </a:rPr>
              <a:t>binomiais</a:t>
            </a:r>
            <a:r>
              <a:rPr lang="pt-BR" sz="2200" b="1" dirty="0">
                <a:latin typeface="+mj-lt"/>
              </a:rPr>
              <a:t> </a:t>
            </a:r>
            <a:r>
              <a:rPr lang="pt-BR" sz="2200" b="1" i="1" dirty="0">
                <a:latin typeface="+mj-lt"/>
              </a:rPr>
              <a:t>complementares</a:t>
            </a:r>
            <a:r>
              <a:rPr lang="pt-BR" sz="2200" b="1" dirty="0">
                <a:latin typeface="+mj-lt"/>
              </a:rPr>
              <a:t>.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/>
              <p:cNvSpPr txBox="1"/>
              <p:nvPr/>
            </p:nvSpPr>
            <p:spPr>
              <a:xfrm>
                <a:off x="3457694" y="2470249"/>
                <a:ext cx="2214500" cy="6468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24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24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24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pt-BR" sz="24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pt-BR" sz="2400" dirty="0"/>
              </a:p>
            </p:txBody>
          </p:sp>
        </mc:Choice>
        <mc:Fallback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7694" y="2470249"/>
                <a:ext cx="2214500" cy="646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CaixaDeTexto 7">
            <a:extLst>
              <a:ext uri="{FF2B5EF4-FFF2-40B4-BE49-F238E27FC236}">
                <a16:creationId xmlns:a16="http://schemas.microsoft.com/office/drawing/2014/main" id="{9348A73B-93F6-4327-8B06-7733241282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46136041-3972-4CAD-81D2-4DA758994B9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703512" y="3140969"/>
            <a:ext cx="583264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002060"/>
              </a:buClr>
              <a:buFont typeface="Wingdings" panose="05000000000000000000" pitchFamily="2" charset="2"/>
              <a:buChar char="v"/>
            </a:pPr>
            <a:r>
              <a:rPr lang="pt-BR" sz="1900" dirty="0"/>
              <a:t>Os dois termos do lado esquerdo correspondem aos hexágonos azuis (linha superior) e o termo do lado direito corresponde ao hexágono verde (linha inferior). Preenchidas as diagonais laterais com o algarismo 1, a relação de </a:t>
            </a:r>
            <a:r>
              <a:rPr lang="pt-BR" sz="1900" dirty="0" err="1"/>
              <a:t>Stifel</a:t>
            </a:r>
            <a:r>
              <a:rPr lang="pt-BR" sz="1900" dirty="0"/>
              <a:t> permite a obtenção recursiva dos elementos de cada linha do triângulo de Pascal. A diagonal esquerda corresponde aos coeficientes binomiais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CaixaDeTexto 16"/>
              <p:cNvSpPr txBox="1"/>
              <p:nvPr/>
            </p:nvSpPr>
            <p:spPr>
              <a:xfrm>
                <a:off x="2117905" y="2489058"/>
                <a:ext cx="4733283" cy="57990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9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19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900" i="1">
                                    <a:latin typeface="Cambria Math"/>
                                  </a:rPr>
                                  <m:t>𝑘</m:t>
                                </m:r>
                                <m:r>
                                  <a:rPr lang="pt-BR" sz="19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900" i="1">
                                    <a:latin typeface="Cambria Math"/>
                                  </a:rPr>
                                  <m:t>𝑛</m:t>
                                </m:r>
                                <m:r>
                                  <a:rPr lang="pt-BR" sz="1900" i="1">
                                    <a:latin typeface="Cambria Math"/>
                                  </a:rPr>
                                  <m:t>−1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9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900" i="1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9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900" i="1">
                                    <a:latin typeface="Cambria Math"/>
                                  </a:rPr>
                                  <m:t>𝑘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900" i="1">
                          <a:latin typeface="Cambria Math"/>
                        </a:rPr>
                        <m:t>   </m:t>
                      </m:r>
                      <m:r>
                        <a:rPr lang="pt-BR" sz="1900" i="1">
                          <a:latin typeface="Cambria Math"/>
                        </a:rPr>
                        <m:t>𝑛</m:t>
                      </m:r>
                      <m:r>
                        <a:rPr lang="pt-BR" sz="1900" i="1">
                          <a:latin typeface="Cambria Math"/>
                        </a:rPr>
                        <m:t>, </m:t>
                      </m:r>
                      <m:r>
                        <a:rPr lang="pt-BR" sz="1900" i="1">
                          <a:latin typeface="Cambria Math"/>
                        </a:rPr>
                        <m:t>𝑘</m:t>
                      </m:r>
                      <m:r>
                        <a:rPr lang="pt-BR" sz="1900" i="1">
                          <a:latin typeface="Cambria Math"/>
                          <a:ea typeface="Cambria Math"/>
                        </a:rPr>
                        <m:t>∈</m:t>
                      </m:r>
                      <m:sSup>
                        <m:sSupPr>
                          <m:ctrlPr>
                            <a:rPr lang="pt-BR" sz="1900" i="1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pt-BR" sz="19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e>
                        <m:sup>
                          <m:r>
                            <a:rPr lang="pt-BR" sz="1900" i="1">
                              <a:latin typeface="Cambria Math"/>
                              <a:ea typeface="Cambria Math"/>
                            </a:rPr>
                            <m:t>∗</m:t>
                          </m:r>
                        </m:sup>
                      </m:sSup>
                      <m:r>
                        <a:rPr lang="pt-BR" sz="1900" i="1">
                          <a:latin typeface="Cambria Math"/>
                          <a:ea typeface="Cambria Math"/>
                        </a:rPr>
                        <m:t>;</m:t>
                      </m:r>
                      <m:r>
                        <a:rPr lang="pt-BR" sz="1900" i="1"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pt-BR" sz="1900" i="1">
                          <a:latin typeface="Cambria Math"/>
                          <a:ea typeface="Cambria Math"/>
                        </a:rPr>
                        <m:t>&gt;</m:t>
                      </m:r>
                      <m:r>
                        <a:rPr lang="pt-BR" sz="1900" i="1">
                          <a:latin typeface="Cambria Math"/>
                          <a:ea typeface="Cambria Math"/>
                        </a:rPr>
                        <m:t>𝑘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7" name="CaixaDeTexto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7905" y="2489058"/>
                <a:ext cx="4733283" cy="57990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CaixaDeTexto 18"/>
              <p:cNvSpPr txBox="1"/>
              <p:nvPr/>
            </p:nvSpPr>
            <p:spPr>
              <a:xfrm>
                <a:off x="4228919" y="5242368"/>
                <a:ext cx="1829668" cy="5313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pt-BR" sz="19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pt-BR" sz="19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pt-BR" sz="1900" i="1">
                                    <a:latin typeface="Cambria Math"/>
                                  </a:rPr>
                                  <m:t>𝑛</m:t>
                                </m:r>
                              </m:e>
                            </m:mr>
                            <m:mr>
                              <m:e>
                                <m:r>
                                  <a:rPr lang="pt-BR" sz="1900" i="1">
                                    <a:latin typeface="Cambria Math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  <m:r>
                        <a:rPr lang="pt-BR" sz="1900" i="1">
                          <a:latin typeface="Cambria Math"/>
                        </a:rPr>
                        <m:t>=1   </m:t>
                      </m:r>
                      <m:r>
                        <a:rPr lang="pt-BR" sz="1900" i="1">
                          <a:latin typeface="Cambria Math"/>
                        </a:rPr>
                        <m:t>𝑛</m:t>
                      </m:r>
                      <m:r>
                        <a:rPr lang="pt-BR" sz="1900" i="1">
                          <a:latin typeface="Cambria Math"/>
                          <a:ea typeface="Cambria Math"/>
                        </a:rPr>
                        <m:t>≥0</m:t>
                      </m:r>
                    </m:oMath>
                  </m:oMathPara>
                </a14:m>
                <a:endParaRPr lang="pt-BR" sz="1900" dirty="0"/>
              </a:p>
            </p:txBody>
          </p:sp>
        </mc:Choice>
        <mc:Fallback>
          <p:sp>
            <p:nvSpPr>
              <p:cNvPr id="19" name="CaixaDeTexto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8919" y="5242368"/>
                <a:ext cx="1829668" cy="53136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tângulo 17"/>
          <p:cNvSpPr/>
          <p:nvPr/>
        </p:nvSpPr>
        <p:spPr>
          <a:xfrm>
            <a:off x="1993831" y="5818217"/>
            <a:ext cx="3755323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900" dirty="0"/>
              <a:t>e a diagonal direita aos coeficientes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CaixaDeTexto 20"/>
              <p:cNvSpPr txBox="1"/>
              <p:nvPr/>
            </p:nvSpPr>
            <p:spPr>
              <a:xfrm>
                <a:off x="5573104" y="5773733"/>
                <a:ext cx="1829668" cy="52995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pt-BR" sz="19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pt-BR" sz="19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pt-BR" sz="1900" i="1">
                                  <a:latin typeface="Cambria Math"/>
                                </a:rPr>
                                <m:t>𝑛</m:t>
                              </m:r>
                            </m:e>
                          </m:mr>
                          <m:mr>
                            <m:e>
                              <m:r>
                                <a:rPr lang="pt-BR" sz="1900" i="1">
                                  <a:latin typeface="Cambria Math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pt-BR" sz="1900" i="1">
                        <a:latin typeface="Cambria Math"/>
                      </a:rPr>
                      <m:t>=1   </m:t>
                    </m:r>
                    <m:r>
                      <a:rPr lang="pt-BR" sz="1900" i="1">
                        <a:latin typeface="Cambria Math"/>
                      </a:rPr>
                      <m:t>𝑛</m:t>
                    </m:r>
                    <m:r>
                      <a:rPr lang="pt-BR" sz="1900" i="1">
                        <a:latin typeface="Cambria Math"/>
                        <a:ea typeface="Cambria Math"/>
                      </a:rPr>
                      <m:t>≥0</m:t>
                    </m:r>
                  </m:oMath>
                </a14:m>
                <a:r>
                  <a:rPr lang="pt-BR" sz="1900" dirty="0"/>
                  <a:t>.</a:t>
                </a:r>
              </a:p>
            </p:txBody>
          </p:sp>
        </mc:Choice>
        <mc:Fallback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73104" y="5773733"/>
                <a:ext cx="1829668" cy="529953"/>
              </a:xfrm>
              <a:prstGeom prst="rect">
                <a:avLst/>
              </a:prstGeom>
              <a:blipFill>
                <a:blip r:embed="rId4"/>
                <a:stretch>
                  <a:fillRect r="-2667" b="-6897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2" descr="http://www.uff.br/cdme/pascal/pascal-html/html_img/gif_stifel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0216" y="-1"/>
            <a:ext cx="4015796" cy="6773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ângulo 1"/>
          <p:cNvSpPr/>
          <p:nvPr/>
        </p:nvSpPr>
        <p:spPr>
          <a:xfrm>
            <a:off x="1703512" y="866616"/>
            <a:ext cx="648072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002060"/>
              </a:buClr>
            </a:pPr>
            <a:r>
              <a:rPr lang="pt-BR" sz="1900" b="1" dirty="0"/>
              <a:t>P4. </a:t>
            </a:r>
            <a:r>
              <a:rPr lang="pt-BR" sz="1900" dirty="0"/>
              <a:t>Observe a figura ao lado: o número que aparece em cada hexágono verde é a soma dos números que aparecem nos hexágonos em azul, vizinhos da linha superior. Essa propriedade, conhecida como </a:t>
            </a:r>
            <a:r>
              <a:rPr lang="pt-BR" sz="1900" i="1" dirty="0"/>
              <a:t>relação de </a:t>
            </a:r>
            <a:r>
              <a:rPr lang="pt-BR" sz="1900" i="1" dirty="0" err="1"/>
              <a:t>Stifel</a:t>
            </a:r>
            <a:r>
              <a:rPr lang="pt-BR" sz="1900" dirty="0"/>
              <a:t>, estabelece a seguinte igualdade: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A446B6C-8E98-43CC-8C14-DCD6949F1C4A}"/>
              </a:ext>
            </a:extLst>
          </p:cNvPr>
          <p:cNvSpPr txBox="1"/>
          <p:nvPr/>
        </p:nvSpPr>
        <p:spPr>
          <a:xfrm>
            <a:off x="0" y="6396335"/>
            <a:ext cx="121920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TOP 10 - DINÂMICO – MATEMÁTICA – MÓDULO 8</a:t>
            </a:r>
            <a:r>
              <a:rPr lang="pt-BR" dirty="0"/>
              <a:t>					</a:t>
            </a:r>
            <a:r>
              <a:rPr lang="pt-BR" sz="2400" dirty="0">
                <a:latin typeface="Palace Script MT" panose="030303020206070C0B05" pitchFamily="66" charset="0"/>
              </a:rPr>
              <a:t>Professor: Estefânio Franco Maciel</a:t>
            </a:r>
            <a:endParaRPr lang="pt-BR" dirty="0">
              <a:latin typeface="Palace Script MT" panose="030303020206070C0B05" pitchFamily="66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7D7359B7-ABF8-4864-A449-1B037E4773D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646" y="6396336"/>
            <a:ext cx="1724709" cy="474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205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7" grpId="0" animBg="1"/>
      <p:bldP spid="19" grpId="0" animBg="1"/>
      <p:bldP spid="18" grpId="0"/>
      <p:bldP spid="21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.4|27.8|2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16.9|4.5|4.7|6.5|5.8|2.5|3.8|1.9|9.1|5.5|5.6|2.5|5.5|0.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11.9|7.7|4.7|0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5|4.1|1.1|3.3|15.6|1.9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3.4|13.8|7.3|6|2.8|2.6|1.5|2.2|3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"/>
</p:tagLst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277</TotalTime>
  <Words>2555</Words>
  <Application>Microsoft Office PowerPoint</Application>
  <PresentationFormat>Widescreen</PresentationFormat>
  <Paragraphs>414</Paragraphs>
  <Slides>49</Slides>
  <Notes>1</Notes>
  <HiddenSlides>0</HiddenSlides>
  <MMClips>0</MMClips>
  <ScaleCrop>false</ScaleCrop>
  <HeadingPairs>
    <vt:vector size="8" baseType="variant">
      <vt:variant>
        <vt:lpstr>Fontes usadas</vt:lpstr>
      </vt:variant>
      <vt:variant>
        <vt:i4>15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49</vt:i4>
      </vt:variant>
    </vt:vector>
  </HeadingPairs>
  <TitlesOfParts>
    <vt:vector size="67" baseType="lpstr">
      <vt:lpstr>Microsoft YaHei</vt:lpstr>
      <vt:lpstr>Algerian</vt:lpstr>
      <vt:lpstr>Arial</vt:lpstr>
      <vt:lpstr>Arial Black</vt:lpstr>
      <vt:lpstr>Arial Unicode MS</vt:lpstr>
      <vt:lpstr>Calibri</vt:lpstr>
      <vt:lpstr>Calibri Light</vt:lpstr>
      <vt:lpstr>Cambria Math</vt:lpstr>
      <vt:lpstr>Mangal</vt:lpstr>
      <vt:lpstr>Monotype Corsiva</vt:lpstr>
      <vt:lpstr>Palace Script MT</vt:lpstr>
      <vt:lpstr>Symbol</vt:lpstr>
      <vt:lpstr>Times New Roman</vt:lpstr>
      <vt:lpstr>Verdana</vt:lpstr>
      <vt:lpstr>Wingdings</vt:lpstr>
      <vt:lpstr>Tema do Office</vt:lpstr>
      <vt:lpstr>Microsoft Equation 3.0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TRIÂNGULO DE PASCAL OU TARTAGLIA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ROL</vt:lpstr>
      <vt:lpstr>Frequências</vt:lpstr>
      <vt:lpstr>Frequência Relativa(Fr)</vt:lpstr>
      <vt:lpstr>Exemplo 3</vt:lpstr>
      <vt:lpstr>Apresentação do PowerPoint</vt:lpstr>
      <vt:lpstr>Solução: Tabela de Frequencias</vt:lpstr>
      <vt:lpstr>Medidas de Centralização</vt:lpstr>
      <vt:lpstr>Apresentação do PowerPoint</vt:lpstr>
      <vt:lpstr>A média aritmética dessas notas é dada por:</vt:lpstr>
      <vt:lpstr>Considere agora, a seguinte situação: </vt:lpstr>
      <vt:lpstr>Solução: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estefânio franco maciel</dc:creator>
  <cp:lastModifiedBy>estefânio franco maciel</cp:lastModifiedBy>
  <cp:revision>4</cp:revision>
  <dcterms:created xsi:type="dcterms:W3CDTF">2018-10-15T19:42:41Z</dcterms:created>
  <dcterms:modified xsi:type="dcterms:W3CDTF">2018-10-16T00:20:25Z</dcterms:modified>
</cp:coreProperties>
</file>