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8" r:id="rId3"/>
    <p:sldId id="307" r:id="rId4"/>
    <p:sldId id="308" r:id="rId5"/>
    <p:sldId id="309" r:id="rId6"/>
    <p:sldId id="284" r:id="rId7"/>
    <p:sldId id="286" r:id="rId8"/>
    <p:sldId id="306" r:id="rId9"/>
    <p:sldId id="287" r:id="rId10"/>
    <p:sldId id="310" r:id="rId11"/>
    <p:sldId id="311" r:id="rId12"/>
    <p:sldId id="305" r:id="rId13"/>
    <p:sldId id="293" r:id="rId14"/>
    <p:sldId id="312" r:id="rId15"/>
    <p:sldId id="313" r:id="rId16"/>
    <p:sldId id="314" r:id="rId17"/>
    <p:sldId id="315" r:id="rId18"/>
    <p:sldId id="316" r:id="rId19"/>
    <p:sldId id="295" r:id="rId20"/>
    <p:sldId id="297" r:id="rId21"/>
    <p:sldId id="298" r:id="rId22"/>
    <p:sldId id="299" r:id="rId23"/>
    <p:sldId id="300" r:id="rId24"/>
    <p:sldId id="302" r:id="rId25"/>
    <p:sldId id="303" r:id="rId26"/>
    <p:sldId id="317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28EAA5-9263-4327-A288-E46665B719C1}" v="266" dt="2018-10-09T12:26:03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2428EAA5-9263-4327-A288-E46665B719C1}"/>
    <pc:docChg chg="custSel addSld delSld modSld sldOrd modMainMaster">
      <pc:chgData name="estefânio franco maciel" userId="259ff5323b21ecc1" providerId="LiveId" clId="{2428EAA5-9263-4327-A288-E46665B719C1}" dt="2018-10-09T12:26:03.616" v="329"/>
      <pc:docMkLst>
        <pc:docMk/>
      </pc:docMkLst>
      <pc:sldChg chg="addSp modSp">
        <pc:chgData name="estefânio franco maciel" userId="259ff5323b21ecc1" providerId="LiveId" clId="{2428EAA5-9263-4327-A288-E46665B719C1}" dt="2018-10-09T01:06:00.718" v="114" actId="167"/>
        <pc:sldMkLst>
          <pc:docMk/>
          <pc:sldMk cId="2994370194" sldId="256"/>
        </pc:sldMkLst>
        <pc:spChg chg="add">
          <ac:chgData name="estefânio franco maciel" userId="259ff5323b21ecc1" providerId="LiveId" clId="{2428EAA5-9263-4327-A288-E46665B719C1}" dt="2018-10-09T01:05:02.579" v="103"/>
          <ac:spMkLst>
            <pc:docMk/>
            <pc:sldMk cId="2994370194" sldId="256"/>
            <ac:spMk id="4" creationId="{B373E361-7DE3-4A34-A8C4-FE3D22A8792D}"/>
          </ac:spMkLst>
        </pc:spChg>
        <pc:spChg chg="add mod">
          <ac:chgData name="estefânio franco maciel" userId="259ff5323b21ecc1" providerId="LiveId" clId="{2428EAA5-9263-4327-A288-E46665B719C1}" dt="2018-10-09T01:05:09.732" v="109" actId="20577"/>
          <ac:spMkLst>
            <pc:docMk/>
            <pc:sldMk cId="2994370194" sldId="256"/>
            <ac:spMk id="5" creationId="{4294DCA3-8B31-4FC9-A03E-D6DEEAB14586}"/>
          </ac:spMkLst>
        </pc:spChg>
        <pc:picChg chg="add mod ord">
          <ac:chgData name="estefânio franco maciel" userId="259ff5323b21ecc1" providerId="LiveId" clId="{2428EAA5-9263-4327-A288-E46665B719C1}" dt="2018-10-09T01:06:00.718" v="114" actId="167"/>
          <ac:picMkLst>
            <pc:docMk/>
            <pc:sldMk cId="2994370194" sldId="256"/>
            <ac:picMk id="17410" creationId="{2D26E035-095A-469C-9127-BB2189D13599}"/>
          </ac:picMkLst>
        </pc:picChg>
      </pc:sldChg>
      <pc:sldChg chg="addSp modSp setBg modAnim">
        <pc:chgData name="estefânio franco maciel" userId="259ff5323b21ecc1" providerId="LiveId" clId="{2428EAA5-9263-4327-A288-E46665B719C1}" dt="2018-10-09T12:07:10.085" v="130"/>
        <pc:sldMkLst>
          <pc:docMk/>
          <pc:sldMk cId="0" sldId="278"/>
        </pc:sldMkLst>
        <pc:spChg chg="add mod">
          <ac:chgData name="estefânio franco maciel" userId="259ff5323b21ecc1" providerId="LiveId" clId="{2428EAA5-9263-4327-A288-E46665B719C1}" dt="2018-10-08T14:50:15.301" v="7" actId="20577"/>
          <ac:spMkLst>
            <pc:docMk/>
            <pc:sldMk cId="0" sldId="278"/>
            <ac:spMk id="4" creationId="{8725157C-4F2B-4E23-BE5D-7919469C34BC}"/>
          </ac:spMkLst>
        </pc:spChg>
        <pc:picChg chg="add">
          <ac:chgData name="estefânio franco maciel" userId="259ff5323b21ecc1" providerId="LiveId" clId="{2428EAA5-9263-4327-A288-E46665B719C1}" dt="2018-10-08T14:50:07.634" v="0"/>
          <ac:picMkLst>
            <pc:docMk/>
            <pc:sldMk cId="0" sldId="278"/>
            <ac:picMk id="5" creationId="{ED420E0A-0675-4FA1-992D-F89D9757645D}"/>
          </ac:picMkLst>
        </pc:picChg>
      </pc:sldChg>
      <pc:sldChg chg="addSp setBg modAnim">
        <pc:chgData name="estefânio franco maciel" userId="259ff5323b21ecc1" providerId="LiveId" clId="{2428EAA5-9263-4327-A288-E46665B719C1}" dt="2018-10-09T12:07:52.817" v="132"/>
        <pc:sldMkLst>
          <pc:docMk/>
          <pc:sldMk cId="0" sldId="284"/>
        </pc:sldMkLst>
        <pc:spChg chg="add">
          <ac:chgData name="estefânio franco maciel" userId="259ff5323b21ecc1" providerId="LiveId" clId="{2428EAA5-9263-4327-A288-E46665B719C1}" dt="2018-10-08T14:50:36.891" v="11"/>
          <ac:spMkLst>
            <pc:docMk/>
            <pc:sldMk cId="0" sldId="284"/>
            <ac:spMk id="5" creationId="{DF577152-3F4F-45AA-A948-BBC3C071EDAB}"/>
          </ac:spMkLst>
        </pc:spChg>
        <pc:picChg chg="add">
          <ac:chgData name="estefânio franco maciel" userId="259ff5323b21ecc1" providerId="LiveId" clId="{2428EAA5-9263-4327-A288-E46665B719C1}" dt="2018-10-08T14:50:36.891" v="11"/>
          <ac:picMkLst>
            <pc:docMk/>
            <pc:sldMk cId="0" sldId="284"/>
            <ac:picMk id="6" creationId="{E81ABC50-1965-4FC2-96DC-20867B3E20EC}"/>
          </ac:picMkLst>
        </pc:picChg>
      </pc:sldChg>
      <pc:sldChg chg="addSp setBg modAnim">
        <pc:chgData name="estefânio franco maciel" userId="259ff5323b21ecc1" providerId="LiveId" clId="{2428EAA5-9263-4327-A288-E46665B719C1}" dt="2018-10-09T12:08:05.409" v="133"/>
        <pc:sldMkLst>
          <pc:docMk/>
          <pc:sldMk cId="0" sldId="286"/>
        </pc:sldMkLst>
        <pc:spChg chg="add">
          <ac:chgData name="estefânio franco maciel" userId="259ff5323b21ecc1" providerId="LiveId" clId="{2428EAA5-9263-4327-A288-E46665B719C1}" dt="2018-10-08T14:50:37.930" v="12"/>
          <ac:spMkLst>
            <pc:docMk/>
            <pc:sldMk cId="0" sldId="286"/>
            <ac:spMk id="4" creationId="{3A32E4B0-2511-4F61-A457-A3819716E784}"/>
          </ac:spMkLst>
        </pc:spChg>
        <pc:picChg chg="add">
          <ac:chgData name="estefânio franco maciel" userId="259ff5323b21ecc1" providerId="LiveId" clId="{2428EAA5-9263-4327-A288-E46665B719C1}" dt="2018-10-08T14:50:37.930" v="12"/>
          <ac:picMkLst>
            <pc:docMk/>
            <pc:sldMk cId="0" sldId="286"/>
            <ac:picMk id="5" creationId="{B94B6BC5-DE89-4A29-AF64-87C4777751D5}"/>
          </ac:picMkLst>
        </pc:picChg>
      </pc:sldChg>
      <pc:sldChg chg="addSp modSp setBg modAnim">
        <pc:chgData name="estefânio franco maciel" userId="259ff5323b21ecc1" providerId="LiveId" clId="{2428EAA5-9263-4327-A288-E46665B719C1}" dt="2018-10-09T12:13:53.635" v="319" actId="20577"/>
        <pc:sldMkLst>
          <pc:docMk/>
          <pc:sldMk cId="0" sldId="287"/>
        </pc:sldMkLst>
        <pc:spChg chg="add">
          <ac:chgData name="estefânio franco maciel" userId="259ff5323b21ecc1" providerId="LiveId" clId="{2428EAA5-9263-4327-A288-E46665B719C1}" dt="2018-10-08T14:50:40.094" v="14"/>
          <ac:spMkLst>
            <pc:docMk/>
            <pc:sldMk cId="0" sldId="287"/>
            <ac:spMk id="6" creationId="{6EB05F6F-0410-4801-A06F-9DE891D1B528}"/>
          </ac:spMkLst>
        </pc:spChg>
        <pc:spChg chg="mod">
          <ac:chgData name="estefânio franco maciel" userId="259ff5323b21ecc1" providerId="LiveId" clId="{2428EAA5-9263-4327-A288-E46665B719C1}" dt="2018-10-09T12:13:53.635" v="319" actId="20577"/>
          <ac:spMkLst>
            <pc:docMk/>
            <pc:sldMk cId="0" sldId="287"/>
            <ac:spMk id="251908" creationId="{14B809D0-42DD-4DF0-A934-C5D9D67B1983}"/>
          </ac:spMkLst>
        </pc:spChg>
        <pc:spChg chg="mod">
          <ac:chgData name="estefânio franco maciel" userId="259ff5323b21ecc1" providerId="LiveId" clId="{2428EAA5-9263-4327-A288-E46665B719C1}" dt="2018-10-09T12:13:41.427" v="315" actId="14100"/>
          <ac:spMkLst>
            <pc:docMk/>
            <pc:sldMk cId="0" sldId="287"/>
            <ac:spMk id="251910" creationId="{50A659D4-C81C-43C3-9EF1-B3A3873FA0B3}"/>
          </ac:spMkLst>
        </pc:spChg>
        <pc:picChg chg="add">
          <ac:chgData name="estefânio franco maciel" userId="259ff5323b21ecc1" providerId="LiveId" clId="{2428EAA5-9263-4327-A288-E46665B719C1}" dt="2018-10-08T14:50:40.094" v="14"/>
          <ac:picMkLst>
            <pc:docMk/>
            <pc:sldMk cId="0" sldId="287"/>
            <ac:picMk id="7" creationId="{2F47B615-20E9-4B87-964F-311B925E3698}"/>
          </ac:picMkLst>
        </pc:picChg>
      </pc:sldChg>
      <pc:sldChg chg="addSp del setBg">
        <pc:chgData name="estefânio franco maciel" userId="259ff5323b21ecc1" providerId="LiveId" clId="{2428EAA5-9263-4327-A288-E46665B719C1}" dt="2018-10-09T12:22:33.110" v="326" actId="2696"/>
        <pc:sldMkLst>
          <pc:docMk/>
          <pc:sldMk cId="0" sldId="290"/>
        </pc:sldMkLst>
        <pc:spChg chg="add">
          <ac:chgData name="estefânio franco maciel" userId="259ff5323b21ecc1" providerId="LiveId" clId="{2428EAA5-9263-4327-A288-E46665B719C1}" dt="2018-10-08T14:50:48.804" v="23"/>
          <ac:spMkLst>
            <pc:docMk/>
            <pc:sldMk cId="0" sldId="290"/>
            <ac:spMk id="20" creationId="{244422D6-2E56-4986-8F67-BB9801FD37C5}"/>
          </ac:spMkLst>
        </pc:spChg>
        <pc:picChg chg="add">
          <ac:chgData name="estefânio franco maciel" userId="259ff5323b21ecc1" providerId="LiveId" clId="{2428EAA5-9263-4327-A288-E46665B719C1}" dt="2018-10-08T14:50:48.804" v="23"/>
          <ac:picMkLst>
            <pc:docMk/>
            <pc:sldMk cId="0" sldId="290"/>
            <ac:picMk id="21" creationId="{2B5653A6-99D5-460A-9126-C8C157C5635C}"/>
          </ac:picMkLst>
        </pc:picChg>
      </pc:sldChg>
      <pc:sldChg chg="addSp setBg modAnim">
        <pc:chgData name="estefânio franco maciel" userId="259ff5323b21ecc1" providerId="LiveId" clId="{2428EAA5-9263-4327-A288-E46665B719C1}" dt="2018-10-09T12:17:10.238" v="321"/>
        <pc:sldMkLst>
          <pc:docMk/>
          <pc:sldMk cId="0" sldId="293"/>
        </pc:sldMkLst>
        <pc:spChg chg="add">
          <ac:chgData name="estefânio franco maciel" userId="259ff5323b21ecc1" providerId="LiveId" clId="{2428EAA5-9263-4327-A288-E46665B719C1}" dt="2018-10-08T14:50:43.061" v="17"/>
          <ac:spMkLst>
            <pc:docMk/>
            <pc:sldMk cId="0" sldId="293"/>
            <ac:spMk id="4" creationId="{CCE39BED-BE2F-46EC-9F97-832E6D4CCF3E}"/>
          </ac:spMkLst>
        </pc:spChg>
        <pc:picChg chg="add">
          <ac:chgData name="estefânio franco maciel" userId="259ff5323b21ecc1" providerId="LiveId" clId="{2428EAA5-9263-4327-A288-E46665B719C1}" dt="2018-10-08T14:50:43.061" v="17"/>
          <ac:picMkLst>
            <pc:docMk/>
            <pc:sldMk cId="0" sldId="293"/>
            <ac:picMk id="5" creationId="{3FD9A39D-9EFE-4885-A93D-715F37A6BD46}"/>
          </ac:picMkLst>
        </pc:picChg>
      </pc:sldChg>
      <pc:sldChg chg="addSp delSp modSp setBg delAnim modAnim">
        <pc:chgData name="estefânio franco maciel" userId="259ff5323b21ecc1" providerId="LiveId" clId="{2428EAA5-9263-4327-A288-E46665B719C1}" dt="2018-10-09T12:22:38.805" v="327"/>
        <pc:sldMkLst>
          <pc:docMk/>
          <pc:sldMk cId="0" sldId="295"/>
        </pc:sldMkLst>
        <pc:spChg chg="add">
          <ac:chgData name="estefânio franco maciel" userId="259ff5323b21ecc1" providerId="LiveId" clId="{2428EAA5-9263-4327-A288-E46665B719C1}" dt="2018-10-08T14:50:50.680" v="25"/>
          <ac:spMkLst>
            <pc:docMk/>
            <pc:sldMk cId="0" sldId="295"/>
            <ac:spMk id="7" creationId="{F51981A4-6424-4885-A8B1-7C42A4DD04B0}"/>
          </ac:spMkLst>
        </pc:spChg>
        <pc:spChg chg="del mod">
          <ac:chgData name="estefânio franco maciel" userId="259ff5323b21ecc1" providerId="LiveId" clId="{2428EAA5-9263-4327-A288-E46665B719C1}" dt="2018-10-09T00:59:26.748" v="83" actId="478"/>
          <ac:spMkLst>
            <pc:docMk/>
            <pc:sldMk cId="0" sldId="295"/>
            <ac:spMk id="272391" creationId="{5060F6EE-D4E0-485B-8483-4325A52FF571}"/>
          </ac:spMkLst>
        </pc:spChg>
        <pc:spChg chg="del">
          <ac:chgData name="estefânio franco maciel" userId="259ff5323b21ecc1" providerId="LiveId" clId="{2428EAA5-9263-4327-A288-E46665B719C1}" dt="2018-10-09T00:59:22.017" v="82" actId="478"/>
          <ac:spMkLst>
            <pc:docMk/>
            <pc:sldMk cId="0" sldId="295"/>
            <ac:spMk id="272392" creationId="{06C8C686-EFCD-4BC5-8D7E-A7A38366DB17}"/>
          </ac:spMkLst>
        </pc:spChg>
        <pc:picChg chg="add">
          <ac:chgData name="estefânio franco maciel" userId="259ff5323b21ecc1" providerId="LiveId" clId="{2428EAA5-9263-4327-A288-E46665B719C1}" dt="2018-10-08T14:50:50.680" v="25"/>
          <ac:picMkLst>
            <pc:docMk/>
            <pc:sldMk cId="0" sldId="295"/>
            <ac:picMk id="8" creationId="{75771653-F772-4E47-94D7-AA5EE8EA03E2}"/>
          </ac:picMkLst>
        </pc:picChg>
        <pc:picChg chg="add mod">
          <ac:chgData name="estefânio franco maciel" userId="259ff5323b21ecc1" providerId="LiveId" clId="{2428EAA5-9263-4327-A288-E46665B719C1}" dt="2018-10-09T00:59:17.676" v="81" actId="1076"/>
          <ac:picMkLst>
            <pc:docMk/>
            <pc:sldMk cId="0" sldId="295"/>
            <ac:picMk id="14338" creationId="{BF41EF9A-F425-49FD-BCE6-D0EE5D650D4A}"/>
          </ac:picMkLst>
        </pc:picChg>
        <pc:picChg chg="del">
          <ac:chgData name="estefânio franco maciel" userId="259ff5323b21ecc1" providerId="LiveId" clId="{2428EAA5-9263-4327-A288-E46665B719C1}" dt="2018-10-09T00:58:57.413" v="77" actId="478"/>
          <ac:picMkLst>
            <pc:docMk/>
            <pc:sldMk cId="0" sldId="295"/>
            <ac:picMk id="272389" creationId="{B8778CDF-738B-410D-A5FA-67EBF0D5CA43}"/>
          </ac:picMkLst>
        </pc:picChg>
        <pc:picChg chg="del mod">
          <ac:chgData name="estefânio franco maciel" userId="259ff5323b21ecc1" providerId="LiveId" clId="{2428EAA5-9263-4327-A288-E46665B719C1}" dt="2018-10-09T00:59:01.765" v="78" actId="478"/>
          <ac:picMkLst>
            <pc:docMk/>
            <pc:sldMk cId="0" sldId="295"/>
            <ac:picMk id="272390" creationId="{FDAE9A7A-7206-434B-B80B-36AAB4718177}"/>
          </ac:picMkLst>
        </pc:picChg>
      </pc:sldChg>
      <pc:sldChg chg="addSp delSp modSp setBg delAnim modAnim">
        <pc:chgData name="estefânio franco maciel" userId="259ff5323b21ecc1" providerId="LiveId" clId="{2428EAA5-9263-4327-A288-E46665B719C1}" dt="2018-10-09T12:25:30.834" v="328"/>
        <pc:sldMkLst>
          <pc:docMk/>
          <pc:sldMk cId="0" sldId="297"/>
        </pc:sldMkLst>
        <pc:spChg chg="add">
          <ac:chgData name="estefânio franco maciel" userId="259ff5323b21ecc1" providerId="LiveId" clId="{2428EAA5-9263-4327-A288-E46665B719C1}" dt="2018-10-08T14:50:56.888" v="26"/>
          <ac:spMkLst>
            <pc:docMk/>
            <pc:sldMk cId="0" sldId="297"/>
            <ac:spMk id="7" creationId="{8BB7B01E-9626-4E25-B28A-E71285B55771}"/>
          </ac:spMkLst>
        </pc:spChg>
        <pc:spChg chg="mod">
          <ac:chgData name="estefânio franco maciel" userId="259ff5323b21ecc1" providerId="LiveId" clId="{2428EAA5-9263-4327-A288-E46665B719C1}" dt="2018-10-09T01:00:18.264" v="87" actId="1076"/>
          <ac:spMkLst>
            <pc:docMk/>
            <pc:sldMk cId="0" sldId="297"/>
            <ac:spMk id="277509" creationId="{ECDBA1C8-9B5A-4167-B2B2-A860A4B3FFD3}"/>
          </ac:spMkLst>
        </pc:spChg>
        <pc:picChg chg="add">
          <ac:chgData name="estefânio franco maciel" userId="259ff5323b21ecc1" providerId="LiveId" clId="{2428EAA5-9263-4327-A288-E46665B719C1}" dt="2018-10-08T14:50:56.888" v="26"/>
          <ac:picMkLst>
            <pc:docMk/>
            <pc:sldMk cId="0" sldId="297"/>
            <ac:picMk id="8" creationId="{A15416B0-A62D-4316-981C-30BD56E717E2}"/>
          </ac:picMkLst>
        </pc:picChg>
        <pc:picChg chg="add mod">
          <ac:chgData name="estefânio franco maciel" userId="259ff5323b21ecc1" providerId="LiveId" clId="{2428EAA5-9263-4327-A288-E46665B719C1}" dt="2018-10-09T01:00:27.418" v="90" actId="1076"/>
          <ac:picMkLst>
            <pc:docMk/>
            <pc:sldMk cId="0" sldId="297"/>
            <ac:picMk id="15362" creationId="{5105682F-E6D2-4744-B618-4E64F257C432}"/>
          </ac:picMkLst>
        </pc:picChg>
        <pc:picChg chg="del">
          <ac:chgData name="estefânio franco maciel" userId="259ff5323b21ecc1" providerId="LiveId" clId="{2428EAA5-9263-4327-A288-E46665B719C1}" dt="2018-10-09T01:00:05.530" v="84" actId="478"/>
          <ac:picMkLst>
            <pc:docMk/>
            <pc:sldMk cId="0" sldId="297"/>
            <ac:picMk id="277511" creationId="{9E254653-6E16-4512-9BC2-4FEE0B6CDA12}"/>
          </ac:picMkLst>
        </pc:picChg>
        <pc:picChg chg="del">
          <ac:chgData name="estefânio franco maciel" userId="259ff5323b21ecc1" providerId="LiveId" clId="{2428EAA5-9263-4327-A288-E46665B719C1}" dt="2018-10-09T01:00:08.885" v="85" actId="478"/>
          <ac:picMkLst>
            <pc:docMk/>
            <pc:sldMk cId="0" sldId="297"/>
            <ac:picMk id="277512" creationId="{81A8C5AF-D953-4300-AD70-BB1CC88FFAD4}"/>
          </ac:picMkLst>
        </pc:picChg>
      </pc:sldChg>
      <pc:sldChg chg="addSp delSp modSp setBg delAnim">
        <pc:chgData name="estefânio franco maciel" userId="259ff5323b21ecc1" providerId="LiveId" clId="{2428EAA5-9263-4327-A288-E46665B719C1}" dt="2018-10-09T01:03:00.236" v="96" actId="1076"/>
        <pc:sldMkLst>
          <pc:docMk/>
          <pc:sldMk cId="0" sldId="298"/>
        </pc:sldMkLst>
        <pc:spChg chg="add mod">
          <ac:chgData name="estefânio franco maciel" userId="259ff5323b21ecc1" providerId="LiveId" clId="{2428EAA5-9263-4327-A288-E46665B719C1}" dt="2018-10-09T01:02:42.199" v="93" actId="478"/>
          <ac:spMkLst>
            <pc:docMk/>
            <pc:sldMk cId="0" sldId="298"/>
            <ac:spMk id="3" creationId="{9CBF43E3-7435-4A80-967F-49BAD7FF471B}"/>
          </ac:spMkLst>
        </pc:spChg>
        <pc:spChg chg="add">
          <ac:chgData name="estefânio franco maciel" userId="259ff5323b21ecc1" providerId="LiveId" clId="{2428EAA5-9263-4327-A288-E46665B719C1}" dt="2018-10-08T14:50:58.157" v="27"/>
          <ac:spMkLst>
            <pc:docMk/>
            <pc:sldMk cId="0" sldId="298"/>
            <ac:spMk id="7" creationId="{BB749E98-9F39-438D-8C9F-6AC08CCC4827}"/>
          </ac:spMkLst>
        </pc:spChg>
        <pc:spChg chg="del mod">
          <ac:chgData name="estefânio franco maciel" userId="259ff5323b21ecc1" providerId="LiveId" clId="{2428EAA5-9263-4327-A288-E46665B719C1}" dt="2018-10-09T01:02:42.199" v="93" actId="478"/>
          <ac:spMkLst>
            <pc:docMk/>
            <pc:sldMk cId="0" sldId="298"/>
            <ac:spMk id="279554" creationId="{228FBC24-DABF-4853-856A-E41C4CB33762}"/>
          </ac:spMkLst>
        </pc:spChg>
        <pc:picChg chg="add">
          <ac:chgData name="estefânio franco maciel" userId="259ff5323b21ecc1" providerId="LiveId" clId="{2428EAA5-9263-4327-A288-E46665B719C1}" dt="2018-10-08T14:50:58.157" v="27"/>
          <ac:picMkLst>
            <pc:docMk/>
            <pc:sldMk cId="0" sldId="298"/>
            <ac:picMk id="8" creationId="{E1801076-EF0E-49C4-9CD6-D3AFA4E031CE}"/>
          </ac:picMkLst>
        </pc:picChg>
        <pc:picChg chg="add mod">
          <ac:chgData name="estefânio franco maciel" userId="259ff5323b21ecc1" providerId="LiveId" clId="{2428EAA5-9263-4327-A288-E46665B719C1}" dt="2018-10-09T01:03:00.236" v="96" actId="1076"/>
          <ac:picMkLst>
            <pc:docMk/>
            <pc:sldMk cId="0" sldId="298"/>
            <ac:picMk id="16386" creationId="{10BC1999-2CC0-460C-8F10-93F0FD56EF86}"/>
          </ac:picMkLst>
        </pc:picChg>
        <pc:picChg chg="del">
          <ac:chgData name="estefânio franco maciel" userId="259ff5323b21ecc1" providerId="LiveId" clId="{2428EAA5-9263-4327-A288-E46665B719C1}" dt="2018-10-09T01:02:37.657" v="92" actId="478"/>
          <ac:picMkLst>
            <pc:docMk/>
            <pc:sldMk cId="0" sldId="298"/>
            <ac:picMk id="279559" creationId="{31E5BE44-9D4A-4C72-A927-D241F2A5761D}"/>
          </ac:picMkLst>
        </pc:picChg>
        <pc:picChg chg="del">
          <ac:chgData name="estefânio franco maciel" userId="259ff5323b21ecc1" providerId="LiveId" clId="{2428EAA5-9263-4327-A288-E46665B719C1}" dt="2018-10-09T01:02:37.657" v="92" actId="478"/>
          <ac:picMkLst>
            <pc:docMk/>
            <pc:sldMk cId="0" sldId="298"/>
            <ac:picMk id="279560" creationId="{2B413838-AEFA-40FD-A4A5-F452F292586B}"/>
          </ac:picMkLst>
        </pc:picChg>
        <pc:picChg chg="del">
          <ac:chgData name="estefânio franco maciel" userId="259ff5323b21ecc1" providerId="LiveId" clId="{2428EAA5-9263-4327-A288-E46665B719C1}" dt="2018-10-09T01:02:37.657" v="92" actId="478"/>
          <ac:picMkLst>
            <pc:docMk/>
            <pc:sldMk cId="0" sldId="298"/>
            <ac:picMk id="279561" creationId="{9B8D65E6-63D4-47E1-A5AB-55DA286D9C29}"/>
          </ac:picMkLst>
        </pc:picChg>
        <pc:picChg chg="del">
          <ac:chgData name="estefânio franco maciel" userId="259ff5323b21ecc1" providerId="LiveId" clId="{2428EAA5-9263-4327-A288-E46665B719C1}" dt="2018-10-09T01:02:37.657" v="92" actId="478"/>
          <ac:picMkLst>
            <pc:docMk/>
            <pc:sldMk cId="0" sldId="298"/>
            <ac:picMk id="279562" creationId="{EE0854D1-67FF-481E-A847-8FCC86756D64}"/>
          </ac:picMkLst>
        </pc:picChg>
      </pc:sldChg>
      <pc:sldChg chg="addSp delSp modSp setBg delAnim">
        <pc:chgData name="estefânio franco maciel" userId="259ff5323b21ecc1" providerId="LiveId" clId="{2428EAA5-9263-4327-A288-E46665B719C1}" dt="2018-10-09T01:08:14.327" v="123" actId="1076"/>
        <pc:sldMkLst>
          <pc:docMk/>
          <pc:sldMk cId="0" sldId="299"/>
        </pc:sldMkLst>
        <pc:spChg chg="add">
          <ac:chgData name="estefânio franco maciel" userId="259ff5323b21ecc1" providerId="LiveId" clId="{2428EAA5-9263-4327-A288-E46665B719C1}" dt="2018-10-08T14:51:02.033" v="28"/>
          <ac:spMkLst>
            <pc:docMk/>
            <pc:sldMk cId="0" sldId="299"/>
            <ac:spMk id="5" creationId="{471DDF00-A0F6-437B-8BF8-8C1FFD0F2AEC}"/>
          </ac:spMkLst>
        </pc:spChg>
        <pc:spChg chg="mod">
          <ac:chgData name="estefânio franco maciel" userId="259ff5323b21ecc1" providerId="LiveId" clId="{2428EAA5-9263-4327-A288-E46665B719C1}" dt="2018-10-09T01:07:36.943" v="117" actId="1076"/>
          <ac:spMkLst>
            <pc:docMk/>
            <pc:sldMk cId="0" sldId="299"/>
            <ac:spMk id="281602" creationId="{846C0331-665A-41B7-9876-1FFB9BC4E478}"/>
          </ac:spMkLst>
        </pc:spChg>
        <pc:picChg chg="add">
          <ac:chgData name="estefânio franco maciel" userId="259ff5323b21ecc1" providerId="LiveId" clId="{2428EAA5-9263-4327-A288-E46665B719C1}" dt="2018-10-08T14:51:02.033" v="28"/>
          <ac:picMkLst>
            <pc:docMk/>
            <pc:sldMk cId="0" sldId="299"/>
            <ac:picMk id="6" creationId="{7C44EFD5-144B-4FF3-9CA7-9810EBDEF54F}"/>
          </ac:picMkLst>
        </pc:picChg>
        <pc:picChg chg="add mod">
          <ac:chgData name="estefânio franco maciel" userId="259ff5323b21ecc1" providerId="LiveId" clId="{2428EAA5-9263-4327-A288-E46665B719C1}" dt="2018-10-09T01:08:08.993" v="122" actId="1076"/>
          <ac:picMkLst>
            <pc:docMk/>
            <pc:sldMk cId="0" sldId="299"/>
            <ac:picMk id="18434" creationId="{49967D8D-61E2-46A8-8A35-A71A40F894A5}"/>
          </ac:picMkLst>
        </pc:picChg>
        <pc:picChg chg="mod">
          <ac:chgData name="estefânio franco maciel" userId="259ff5323b21ecc1" providerId="LiveId" clId="{2428EAA5-9263-4327-A288-E46665B719C1}" dt="2018-10-09T01:08:14.327" v="123" actId="1076"/>
          <ac:picMkLst>
            <pc:docMk/>
            <pc:sldMk cId="0" sldId="299"/>
            <ac:picMk id="281607" creationId="{3EF3F9E9-0041-4D3E-AFBC-8517A44F0BB1}"/>
          </ac:picMkLst>
        </pc:picChg>
        <pc:picChg chg="del">
          <ac:chgData name="estefânio franco maciel" userId="259ff5323b21ecc1" providerId="LiveId" clId="{2428EAA5-9263-4327-A288-E46665B719C1}" dt="2018-10-09T01:06:38.789" v="115" actId="478"/>
          <ac:picMkLst>
            <pc:docMk/>
            <pc:sldMk cId="0" sldId="299"/>
            <ac:picMk id="281608" creationId="{502DC015-E4B5-4EB2-B6DA-46571812F03D}"/>
          </ac:picMkLst>
        </pc:picChg>
      </pc:sldChg>
      <pc:sldChg chg="addSp setBg">
        <pc:chgData name="estefânio franco maciel" userId="259ff5323b21ecc1" providerId="LiveId" clId="{2428EAA5-9263-4327-A288-E46665B719C1}" dt="2018-10-09T01:09:13.660" v="125"/>
        <pc:sldMkLst>
          <pc:docMk/>
          <pc:sldMk cId="0" sldId="300"/>
        </pc:sldMkLst>
        <pc:spChg chg="add">
          <ac:chgData name="estefânio franco maciel" userId="259ff5323b21ecc1" providerId="LiveId" clId="{2428EAA5-9263-4327-A288-E46665B719C1}" dt="2018-10-09T01:09:13.660" v="125"/>
          <ac:spMkLst>
            <pc:docMk/>
            <pc:sldMk cId="0" sldId="300"/>
            <ac:spMk id="9" creationId="{748CF204-053C-4761-AF20-0BE63FFC9F74}"/>
          </ac:spMkLst>
        </pc:spChg>
        <pc:picChg chg="add">
          <ac:chgData name="estefânio franco maciel" userId="259ff5323b21ecc1" providerId="LiveId" clId="{2428EAA5-9263-4327-A288-E46665B719C1}" dt="2018-10-09T01:09:13.660" v="125"/>
          <ac:picMkLst>
            <pc:docMk/>
            <pc:sldMk cId="0" sldId="300"/>
            <ac:picMk id="10" creationId="{2AF72FDB-2769-40D3-AD04-E9A54E32B5A3}"/>
          </ac:picMkLst>
        </pc:picChg>
      </pc:sldChg>
      <pc:sldChg chg="del setBg">
        <pc:chgData name="estefânio franco maciel" userId="259ff5323b21ecc1" providerId="LiveId" clId="{2428EAA5-9263-4327-A288-E46665B719C1}" dt="2018-10-09T01:08:58.915" v="124" actId="2696"/>
        <pc:sldMkLst>
          <pc:docMk/>
          <pc:sldMk cId="0" sldId="301"/>
        </pc:sldMkLst>
      </pc:sldChg>
      <pc:sldChg chg="addSp setBg modAnim">
        <pc:chgData name="estefânio franco maciel" userId="259ff5323b21ecc1" providerId="LiveId" clId="{2428EAA5-9263-4327-A288-E46665B719C1}" dt="2018-10-09T12:26:03.616" v="329"/>
        <pc:sldMkLst>
          <pc:docMk/>
          <pc:sldMk cId="0" sldId="302"/>
        </pc:sldMkLst>
        <pc:spChg chg="add">
          <ac:chgData name="estefânio franco maciel" userId="259ff5323b21ecc1" providerId="LiveId" clId="{2428EAA5-9263-4327-A288-E46665B719C1}" dt="2018-10-09T01:09:18.175" v="126"/>
          <ac:spMkLst>
            <pc:docMk/>
            <pc:sldMk cId="0" sldId="302"/>
            <ac:spMk id="5" creationId="{0F62BDC3-64E7-46D0-B332-9EE001D84236}"/>
          </ac:spMkLst>
        </pc:spChg>
        <pc:picChg chg="add">
          <ac:chgData name="estefânio franco maciel" userId="259ff5323b21ecc1" providerId="LiveId" clId="{2428EAA5-9263-4327-A288-E46665B719C1}" dt="2018-10-09T01:09:18.175" v="126"/>
          <ac:picMkLst>
            <pc:docMk/>
            <pc:sldMk cId="0" sldId="302"/>
            <ac:picMk id="6" creationId="{F707C133-C8B6-4879-963F-F2F095AB7DA2}"/>
          </ac:picMkLst>
        </pc:picChg>
      </pc:sldChg>
      <pc:sldChg chg="addSp delSp modSp setBg delAnim">
        <pc:chgData name="estefânio franco maciel" userId="259ff5323b21ecc1" providerId="LiveId" clId="{2428EAA5-9263-4327-A288-E46665B719C1}" dt="2018-10-09T01:09:21.737" v="127"/>
        <pc:sldMkLst>
          <pc:docMk/>
          <pc:sldMk cId="0" sldId="303"/>
        </pc:sldMkLst>
        <pc:spChg chg="add">
          <ac:chgData name="estefânio franco maciel" userId="259ff5323b21ecc1" providerId="LiveId" clId="{2428EAA5-9263-4327-A288-E46665B719C1}" dt="2018-10-09T01:09:21.737" v="127"/>
          <ac:spMkLst>
            <pc:docMk/>
            <pc:sldMk cId="0" sldId="303"/>
            <ac:spMk id="6" creationId="{E75F7AF9-11C3-4648-9FE3-5FAE38FEE827}"/>
          </ac:spMkLst>
        </pc:spChg>
        <pc:spChg chg="mod">
          <ac:chgData name="estefânio franco maciel" userId="259ff5323b21ecc1" providerId="LiveId" clId="{2428EAA5-9263-4327-A288-E46665B719C1}" dt="2018-10-09T01:03:15.109" v="97" actId="1076"/>
          <ac:spMkLst>
            <pc:docMk/>
            <pc:sldMk cId="0" sldId="303"/>
            <ac:spMk id="293892" creationId="{9FAACE8E-AB53-4DD6-93E2-7BB6FFC22FA9}"/>
          </ac:spMkLst>
        </pc:spChg>
        <pc:picChg chg="add">
          <ac:chgData name="estefânio franco maciel" userId="259ff5323b21ecc1" providerId="LiveId" clId="{2428EAA5-9263-4327-A288-E46665B719C1}" dt="2018-10-09T01:09:21.737" v="127"/>
          <ac:picMkLst>
            <pc:docMk/>
            <pc:sldMk cId="0" sldId="303"/>
            <ac:picMk id="7" creationId="{FB7204AA-FB16-462E-90B8-C5499ADBD301}"/>
          </ac:picMkLst>
        </pc:picChg>
        <pc:picChg chg="add mod">
          <ac:chgData name="estefânio franco maciel" userId="259ff5323b21ecc1" providerId="LiveId" clId="{2428EAA5-9263-4327-A288-E46665B719C1}" dt="2018-10-09T01:04:09.878" v="102" actId="1076"/>
          <ac:picMkLst>
            <pc:docMk/>
            <pc:sldMk cId="0" sldId="303"/>
            <ac:picMk id="13316" creationId="{B4EA3896-BB4F-4288-A622-82B6A60948C7}"/>
          </ac:picMkLst>
        </pc:picChg>
        <pc:picChg chg="del">
          <ac:chgData name="estefânio franco maciel" userId="259ff5323b21ecc1" providerId="LiveId" clId="{2428EAA5-9263-4327-A288-E46665B719C1}" dt="2018-10-09T01:03:54.392" v="98" actId="478"/>
          <ac:picMkLst>
            <pc:docMk/>
            <pc:sldMk cId="0" sldId="303"/>
            <ac:picMk id="293893" creationId="{ABCC771E-5C91-4CB0-AD35-DD652B039725}"/>
          </ac:picMkLst>
        </pc:picChg>
      </pc:sldChg>
      <pc:sldChg chg="addSp ord setBg">
        <pc:chgData name="estefânio franco maciel" userId="259ff5323b21ecc1" providerId="LiveId" clId="{2428EAA5-9263-4327-A288-E46665B719C1}" dt="2018-10-09T12:19:20.978" v="325"/>
        <pc:sldMkLst>
          <pc:docMk/>
          <pc:sldMk cId="0" sldId="305"/>
        </pc:sldMkLst>
        <pc:spChg chg="add">
          <ac:chgData name="estefânio franco maciel" userId="259ff5323b21ecc1" providerId="LiveId" clId="{2428EAA5-9263-4327-A288-E46665B719C1}" dt="2018-10-08T14:50:49.691" v="24"/>
          <ac:spMkLst>
            <pc:docMk/>
            <pc:sldMk cId="0" sldId="305"/>
            <ac:spMk id="4" creationId="{3E9534E4-58CA-45A7-B5E7-15E268D1FA34}"/>
          </ac:spMkLst>
        </pc:spChg>
        <pc:picChg chg="add">
          <ac:chgData name="estefânio franco maciel" userId="259ff5323b21ecc1" providerId="LiveId" clId="{2428EAA5-9263-4327-A288-E46665B719C1}" dt="2018-10-08T14:50:49.691" v="24"/>
          <ac:picMkLst>
            <pc:docMk/>
            <pc:sldMk cId="0" sldId="305"/>
            <ac:picMk id="5" creationId="{3BE167AA-137D-4322-969C-E50D3433FB06}"/>
          </ac:picMkLst>
        </pc:picChg>
      </pc:sldChg>
      <pc:sldChg chg="addSp modSp setBg">
        <pc:chgData name="estefânio franco maciel" userId="259ff5323b21ecc1" providerId="LiveId" clId="{2428EAA5-9263-4327-A288-E46665B719C1}" dt="2018-10-09T00:54:14.509" v="60" actId="1076"/>
        <pc:sldMkLst>
          <pc:docMk/>
          <pc:sldMk cId="0" sldId="306"/>
        </pc:sldMkLst>
        <pc:spChg chg="add">
          <ac:chgData name="estefânio franco maciel" userId="259ff5323b21ecc1" providerId="LiveId" clId="{2428EAA5-9263-4327-A288-E46665B719C1}" dt="2018-10-08T14:50:39.062" v="13"/>
          <ac:spMkLst>
            <pc:docMk/>
            <pc:sldMk cId="0" sldId="306"/>
            <ac:spMk id="20" creationId="{405AF319-FEE4-4830-8826-AB47911080DE}"/>
          </ac:spMkLst>
        </pc:spChg>
        <pc:spChg chg="mod">
          <ac:chgData name="estefânio franco maciel" userId="259ff5323b21ecc1" providerId="LiveId" clId="{2428EAA5-9263-4327-A288-E46665B719C1}" dt="2018-10-09T00:54:14.509" v="60" actId="1076"/>
          <ac:spMkLst>
            <pc:docMk/>
            <pc:sldMk cId="0" sldId="306"/>
            <ac:spMk id="302099" creationId="{0D03EE8A-799D-4BCB-A120-C8FDBFD062EB}"/>
          </ac:spMkLst>
        </pc:spChg>
        <pc:picChg chg="add">
          <ac:chgData name="estefânio franco maciel" userId="259ff5323b21ecc1" providerId="LiveId" clId="{2428EAA5-9263-4327-A288-E46665B719C1}" dt="2018-10-08T14:50:39.062" v="13"/>
          <ac:picMkLst>
            <pc:docMk/>
            <pc:sldMk cId="0" sldId="306"/>
            <ac:picMk id="21" creationId="{5E85812A-0F8F-4DA6-A8CC-558C72987D91}"/>
          </ac:picMkLst>
        </pc:picChg>
      </pc:sldChg>
      <pc:sldChg chg="addSp setBg">
        <pc:chgData name="estefânio franco maciel" userId="259ff5323b21ecc1" providerId="LiveId" clId="{2428EAA5-9263-4327-A288-E46665B719C1}" dt="2018-10-09T00:53:48.276" v="59"/>
        <pc:sldMkLst>
          <pc:docMk/>
          <pc:sldMk cId="0" sldId="307"/>
        </pc:sldMkLst>
        <pc:spChg chg="add">
          <ac:chgData name="estefânio franco maciel" userId="259ff5323b21ecc1" providerId="LiveId" clId="{2428EAA5-9263-4327-A288-E46665B719C1}" dt="2018-10-08T14:50:32.202" v="8"/>
          <ac:spMkLst>
            <pc:docMk/>
            <pc:sldMk cId="0" sldId="307"/>
            <ac:spMk id="31" creationId="{8E533D33-5B12-488A-9CC0-97539DACCD3F}"/>
          </ac:spMkLst>
        </pc:spChg>
        <pc:picChg chg="add">
          <ac:chgData name="estefânio franco maciel" userId="259ff5323b21ecc1" providerId="LiveId" clId="{2428EAA5-9263-4327-A288-E46665B719C1}" dt="2018-10-08T14:50:32.202" v="8"/>
          <ac:picMkLst>
            <pc:docMk/>
            <pc:sldMk cId="0" sldId="307"/>
            <ac:picMk id="32" creationId="{3E3F422D-EF22-49D4-9F72-C9A047CF3536}"/>
          </ac:picMkLst>
        </pc:picChg>
      </pc:sldChg>
      <pc:sldChg chg="addSp setBg">
        <pc:chgData name="estefânio franco maciel" userId="259ff5323b21ecc1" providerId="LiveId" clId="{2428EAA5-9263-4327-A288-E46665B719C1}" dt="2018-10-09T00:53:48.276" v="59"/>
        <pc:sldMkLst>
          <pc:docMk/>
          <pc:sldMk cId="0" sldId="308"/>
        </pc:sldMkLst>
        <pc:spChg chg="add">
          <ac:chgData name="estefânio franco maciel" userId="259ff5323b21ecc1" providerId="LiveId" clId="{2428EAA5-9263-4327-A288-E46665B719C1}" dt="2018-10-08T14:50:33.540" v="9"/>
          <ac:spMkLst>
            <pc:docMk/>
            <pc:sldMk cId="0" sldId="308"/>
            <ac:spMk id="45" creationId="{E053B89D-071A-4056-84CB-54B0625B03A2}"/>
          </ac:spMkLst>
        </pc:spChg>
        <pc:picChg chg="add">
          <ac:chgData name="estefânio franco maciel" userId="259ff5323b21ecc1" providerId="LiveId" clId="{2428EAA5-9263-4327-A288-E46665B719C1}" dt="2018-10-08T14:50:33.540" v="9"/>
          <ac:picMkLst>
            <pc:docMk/>
            <pc:sldMk cId="0" sldId="308"/>
            <ac:picMk id="46" creationId="{A885F758-62A0-4BF0-AEBC-D8D3BAF8BF7A}"/>
          </ac:picMkLst>
        </pc:picChg>
      </pc:sldChg>
      <pc:sldChg chg="addSp modSp setBg">
        <pc:chgData name="estefânio franco maciel" userId="259ff5323b21ecc1" providerId="LiveId" clId="{2428EAA5-9263-4327-A288-E46665B719C1}" dt="2018-10-09T12:07:44.520" v="131" actId="1076"/>
        <pc:sldMkLst>
          <pc:docMk/>
          <pc:sldMk cId="0" sldId="309"/>
        </pc:sldMkLst>
        <pc:spChg chg="add">
          <ac:chgData name="estefânio franco maciel" userId="259ff5323b21ecc1" providerId="LiveId" clId="{2428EAA5-9263-4327-A288-E46665B719C1}" dt="2018-10-08T14:50:34.566" v="10"/>
          <ac:spMkLst>
            <pc:docMk/>
            <pc:sldMk cId="0" sldId="309"/>
            <ac:spMk id="29" creationId="{7199B764-3619-479C-8D52-C199AE82D712}"/>
          </ac:spMkLst>
        </pc:spChg>
        <pc:spChg chg="mod">
          <ac:chgData name="estefânio franco maciel" userId="259ff5323b21ecc1" providerId="LiveId" clId="{2428EAA5-9263-4327-A288-E46665B719C1}" dt="2018-10-09T12:07:44.520" v="131" actId="1076"/>
          <ac:spMkLst>
            <pc:docMk/>
            <pc:sldMk cId="0" sldId="309"/>
            <ac:spMk id="307228" creationId="{E92F7E1D-0A11-42D7-8B25-6F298F34925F}"/>
          </ac:spMkLst>
        </pc:spChg>
        <pc:picChg chg="add">
          <ac:chgData name="estefânio franco maciel" userId="259ff5323b21ecc1" providerId="LiveId" clId="{2428EAA5-9263-4327-A288-E46665B719C1}" dt="2018-10-08T14:50:34.566" v="10"/>
          <ac:picMkLst>
            <pc:docMk/>
            <pc:sldMk cId="0" sldId="309"/>
            <ac:picMk id="30" creationId="{886E95B5-31D1-4BA4-8422-D47140C89130}"/>
          </ac:picMkLst>
        </pc:picChg>
      </pc:sldChg>
      <pc:sldChg chg="addSp setBg">
        <pc:chgData name="estefânio franco maciel" userId="259ff5323b21ecc1" providerId="LiveId" clId="{2428EAA5-9263-4327-A288-E46665B719C1}" dt="2018-10-09T00:53:48.276" v="59"/>
        <pc:sldMkLst>
          <pc:docMk/>
          <pc:sldMk cId="0" sldId="310"/>
        </pc:sldMkLst>
        <pc:spChg chg="add">
          <ac:chgData name="estefânio franco maciel" userId="259ff5323b21ecc1" providerId="LiveId" clId="{2428EAA5-9263-4327-A288-E46665B719C1}" dt="2018-10-08T14:50:41.019" v="15"/>
          <ac:spMkLst>
            <pc:docMk/>
            <pc:sldMk cId="0" sldId="310"/>
            <ac:spMk id="16" creationId="{D5EE9D6A-BA4C-48BB-B39B-35FE6D43443A}"/>
          </ac:spMkLst>
        </pc:spChg>
        <pc:picChg chg="add">
          <ac:chgData name="estefânio franco maciel" userId="259ff5323b21ecc1" providerId="LiveId" clId="{2428EAA5-9263-4327-A288-E46665B719C1}" dt="2018-10-08T14:50:41.019" v="15"/>
          <ac:picMkLst>
            <pc:docMk/>
            <pc:sldMk cId="0" sldId="310"/>
            <ac:picMk id="17" creationId="{DE0F924C-FA6A-4EF7-89B2-67155DC06144}"/>
          </ac:picMkLst>
        </pc:picChg>
      </pc:sldChg>
      <pc:sldChg chg="addSp modSp setBg modAnim">
        <pc:chgData name="estefânio franco maciel" userId="259ff5323b21ecc1" providerId="LiveId" clId="{2428EAA5-9263-4327-A288-E46665B719C1}" dt="2018-10-09T12:14:17.999" v="320"/>
        <pc:sldMkLst>
          <pc:docMk/>
          <pc:sldMk cId="0" sldId="311"/>
        </pc:sldMkLst>
        <pc:spChg chg="add">
          <ac:chgData name="estefânio franco maciel" userId="259ff5323b21ecc1" providerId="LiveId" clId="{2428EAA5-9263-4327-A288-E46665B719C1}" dt="2018-10-08T14:50:41.992" v="16"/>
          <ac:spMkLst>
            <pc:docMk/>
            <pc:sldMk cId="0" sldId="311"/>
            <ac:spMk id="42" creationId="{9FBA2EEC-45E1-4ECF-BB93-5D8A86B32684}"/>
          </ac:spMkLst>
        </pc:spChg>
        <pc:spChg chg="mod">
          <ac:chgData name="estefânio franco maciel" userId="259ff5323b21ecc1" providerId="LiveId" clId="{2428EAA5-9263-4327-A288-E46665B719C1}" dt="2018-10-09T00:54:27.917" v="61" actId="1076"/>
          <ac:spMkLst>
            <pc:docMk/>
            <pc:sldMk cId="0" sldId="311"/>
            <ac:spMk id="309289" creationId="{37A71E72-5B32-4A8D-8709-7345B236E74A}"/>
          </ac:spMkLst>
        </pc:spChg>
        <pc:picChg chg="add">
          <ac:chgData name="estefânio franco maciel" userId="259ff5323b21ecc1" providerId="LiveId" clId="{2428EAA5-9263-4327-A288-E46665B719C1}" dt="2018-10-08T14:50:41.992" v="16"/>
          <ac:picMkLst>
            <pc:docMk/>
            <pc:sldMk cId="0" sldId="311"/>
            <ac:picMk id="43" creationId="{167895CC-67CC-4DBF-90ED-FC3B01DA11E0}"/>
          </ac:picMkLst>
        </pc:picChg>
      </pc:sldChg>
      <pc:sldChg chg="addSp modSp setBg">
        <pc:chgData name="estefânio franco maciel" userId="259ff5323b21ecc1" providerId="LiveId" clId="{2428EAA5-9263-4327-A288-E46665B719C1}" dt="2018-10-09T12:17:33.571" v="322" actId="1076"/>
        <pc:sldMkLst>
          <pc:docMk/>
          <pc:sldMk cId="0" sldId="312"/>
        </pc:sldMkLst>
        <pc:spChg chg="add">
          <ac:chgData name="estefânio franco maciel" userId="259ff5323b21ecc1" providerId="LiveId" clId="{2428EAA5-9263-4327-A288-E46665B719C1}" dt="2018-10-08T14:50:44.042" v="18"/>
          <ac:spMkLst>
            <pc:docMk/>
            <pc:sldMk cId="0" sldId="312"/>
            <ac:spMk id="14" creationId="{064A6182-6FBB-42CC-8CDA-DE802E9555F2}"/>
          </ac:spMkLst>
        </pc:spChg>
        <pc:spChg chg="mod">
          <ac:chgData name="estefânio franco maciel" userId="259ff5323b21ecc1" providerId="LiveId" clId="{2428EAA5-9263-4327-A288-E46665B719C1}" dt="2018-10-09T00:54:55.106" v="63" actId="1076"/>
          <ac:spMkLst>
            <pc:docMk/>
            <pc:sldMk cId="0" sldId="312"/>
            <ac:spMk id="310282" creationId="{DA85485C-1F27-4E9C-90ED-710E04E3555D}"/>
          </ac:spMkLst>
        </pc:spChg>
        <pc:spChg chg="mod">
          <ac:chgData name="estefânio franco maciel" userId="259ff5323b21ecc1" providerId="LiveId" clId="{2428EAA5-9263-4327-A288-E46665B719C1}" dt="2018-10-09T00:54:55.106" v="63" actId="1076"/>
          <ac:spMkLst>
            <pc:docMk/>
            <pc:sldMk cId="0" sldId="312"/>
            <ac:spMk id="310283" creationId="{481FE0A4-397B-49CA-95EF-17D4009DB2D0}"/>
          </ac:spMkLst>
        </pc:spChg>
        <pc:spChg chg="mod">
          <ac:chgData name="estefânio franco maciel" userId="259ff5323b21ecc1" providerId="LiveId" clId="{2428EAA5-9263-4327-A288-E46665B719C1}" dt="2018-10-09T00:54:55.106" v="63" actId="1076"/>
          <ac:spMkLst>
            <pc:docMk/>
            <pc:sldMk cId="0" sldId="312"/>
            <ac:spMk id="310284" creationId="{21A30F01-5443-400A-87DD-5B1674140C29}"/>
          </ac:spMkLst>
        </pc:spChg>
        <pc:spChg chg="mod">
          <ac:chgData name="estefânio franco maciel" userId="259ff5323b21ecc1" providerId="LiveId" clId="{2428EAA5-9263-4327-A288-E46665B719C1}" dt="2018-10-09T12:17:33.571" v="322" actId="1076"/>
          <ac:spMkLst>
            <pc:docMk/>
            <pc:sldMk cId="0" sldId="312"/>
            <ac:spMk id="310285" creationId="{13D8D493-A669-4711-8108-E1E902129CF6}"/>
          </ac:spMkLst>
        </pc:spChg>
        <pc:graphicFrameChg chg="mod">
          <ac:chgData name="estefânio franco maciel" userId="259ff5323b21ecc1" providerId="LiveId" clId="{2428EAA5-9263-4327-A288-E46665B719C1}" dt="2018-10-09T00:54:57.859" v="64" actId="1076"/>
          <ac:graphicFrameMkLst>
            <pc:docMk/>
            <pc:sldMk cId="0" sldId="312"/>
            <ac:graphicFrameMk id="310281" creationId="{11AEF1EE-DC1D-4447-9991-21FDA540D95E}"/>
          </ac:graphicFrameMkLst>
        </pc:graphicFrameChg>
        <pc:picChg chg="add">
          <ac:chgData name="estefânio franco maciel" userId="259ff5323b21ecc1" providerId="LiveId" clId="{2428EAA5-9263-4327-A288-E46665B719C1}" dt="2018-10-08T14:50:44.042" v="18"/>
          <ac:picMkLst>
            <pc:docMk/>
            <pc:sldMk cId="0" sldId="312"/>
            <ac:picMk id="15" creationId="{04A80976-F55F-41AB-AD34-6975F759288B}"/>
          </ac:picMkLst>
        </pc:picChg>
      </pc:sldChg>
      <pc:sldChg chg="addSp modSp setBg">
        <pc:chgData name="estefânio franco maciel" userId="259ff5323b21ecc1" providerId="LiveId" clId="{2428EAA5-9263-4327-A288-E46665B719C1}" dt="2018-10-09T00:55:10.734" v="66" actId="1076"/>
        <pc:sldMkLst>
          <pc:docMk/>
          <pc:sldMk cId="0" sldId="313"/>
        </pc:sldMkLst>
        <pc:spChg chg="add">
          <ac:chgData name="estefânio franco maciel" userId="259ff5323b21ecc1" providerId="LiveId" clId="{2428EAA5-9263-4327-A288-E46665B719C1}" dt="2018-10-08T14:50:44.947" v="19"/>
          <ac:spMkLst>
            <pc:docMk/>
            <pc:sldMk cId="0" sldId="313"/>
            <ac:spMk id="9" creationId="{0E723387-9797-495A-B1A0-19591D463594}"/>
          </ac:spMkLst>
        </pc:spChg>
        <pc:spChg chg="mod">
          <ac:chgData name="estefânio franco maciel" userId="259ff5323b21ecc1" providerId="LiveId" clId="{2428EAA5-9263-4327-A288-E46665B719C1}" dt="2018-10-09T00:55:10.734" v="66" actId="1076"/>
          <ac:spMkLst>
            <pc:docMk/>
            <pc:sldMk cId="0" sldId="313"/>
            <ac:spMk id="311301" creationId="{BDEFE7D0-AE90-495E-8236-62F6BE22947C}"/>
          </ac:spMkLst>
        </pc:spChg>
        <pc:picChg chg="add">
          <ac:chgData name="estefânio franco maciel" userId="259ff5323b21ecc1" providerId="LiveId" clId="{2428EAA5-9263-4327-A288-E46665B719C1}" dt="2018-10-08T14:50:44.947" v="19"/>
          <ac:picMkLst>
            <pc:docMk/>
            <pc:sldMk cId="0" sldId="313"/>
            <ac:picMk id="10" creationId="{E40D160D-9C1A-4E84-BDAB-0047A5BA0E41}"/>
          </ac:picMkLst>
        </pc:picChg>
        <pc:picChg chg="mod">
          <ac:chgData name="estefânio franco maciel" userId="259ff5323b21ecc1" providerId="LiveId" clId="{2428EAA5-9263-4327-A288-E46665B719C1}" dt="2018-10-09T00:55:07.572" v="65" actId="1076"/>
          <ac:picMkLst>
            <pc:docMk/>
            <pc:sldMk cId="0" sldId="313"/>
            <ac:picMk id="311303" creationId="{950469E6-D916-4D57-9BB1-5B3A345ADC1F}"/>
          </ac:picMkLst>
        </pc:picChg>
      </pc:sldChg>
      <pc:sldChg chg="addSp modSp setBg">
        <pc:chgData name="estefânio franco maciel" userId="259ff5323b21ecc1" providerId="LiveId" clId="{2428EAA5-9263-4327-A288-E46665B719C1}" dt="2018-10-09T00:55:15.873" v="67" actId="1076"/>
        <pc:sldMkLst>
          <pc:docMk/>
          <pc:sldMk cId="0" sldId="314"/>
        </pc:sldMkLst>
        <pc:spChg chg="add">
          <ac:chgData name="estefânio franco maciel" userId="259ff5323b21ecc1" providerId="LiveId" clId="{2428EAA5-9263-4327-A288-E46665B719C1}" dt="2018-10-08T14:50:45.868" v="20"/>
          <ac:spMkLst>
            <pc:docMk/>
            <pc:sldMk cId="0" sldId="314"/>
            <ac:spMk id="10" creationId="{C215361B-40E1-41EA-873D-D867E35D889E}"/>
          </ac:spMkLst>
        </pc:spChg>
        <pc:picChg chg="add">
          <ac:chgData name="estefânio franco maciel" userId="259ff5323b21ecc1" providerId="LiveId" clId="{2428EAA5-9263-4327-A288-E46665B719C1}" dt="2018-10-08T14:50:45.868" v="20"/>
          <ac:picMkLst>
            <pc:docMk/>
            <pc:sldMk cId="0" sldId="314"/>
            <ac:picMk id="11" creationId="{0C40E843-81D6-467F-A1D8-8E7665F6C108}"/>
          </ac:picMkLst>
        </pc:picChg>
        <pc:picChg chg="mod">
          <ac:chgData name="estefânio franco maciel" userId="259ff5323b21ecc1" providerId="LiveId" clId="{2428EAA5-9263-4327-A288-E46665B719C1}" dt="2018-10-09T00:55:15.873" v="67" actId="1076"/>
          <ac:picMkLst>
            <pc:docMk/>
            <pc:sldMk cId="0" sldId="314"/>
            <ac:picMk id="312329" creationId="{01B7B844-3740-41EE-808E-84ECC18F05C5}"/>
          </ac:picMkLst>
        </pc:picChg>
      </pc:sldChg>
      <pc:sldChg chg="addSp delSp modSp setBg delAnim modAnim">
        <pc:chgData name="estefânio franco maciel" userId="259ff5323b21ecc1" providerId="LiveId" clId="{2428EAA5-9263-4327-A288-E46665B719C1}" dt="2018-10-09T12:18:00.157" v="324"/>
        <pc:sldMkLst>
          <pc:docMk/>
          <pc:sldMk cId="0" sldId="315"/>
        </pc:sldMkLst>
        <pc:spChg chg="add">
          <ac:chgData name="estefânio franco maciel" userId="259ff5323b21ecc1" providerId="LiveId" clId="{2428EAA5-9263-4327-A288-E46665B719C1}" dt="2018-10-08T14:50:46.782" v="21"/>
          <ac:spMkLst>
            <pc:docMk/>
            <pc:sldMk cId="0" sldId="315"/>
            <ac:spMk id="10" creationId="{576796E4-B0B9-49E2-88F8-A54B4EBA40FF}"/>
          </ac:spMkLst>
        </pc:spChg>
        <pc:spChg chg="mod">
          <ac:chgData name="estefânio franco maciel" userId="259ff5323b21ecc1" providerId="LiveId" clId="{2428EAA5-9263-4327-A288-E46665B719C1}" dt="2018-10-09T00:55:25.484" v="68" actId="1076"/>
          <ac:spMkLst>
            <pc:docMk/>
            <pc:sldMk cId="0" sldId="315"/>
            <ac:spMk id="313348" creationId="{39CB7E18-8F51-48BD-9A2E-5058271D089B}"/>
          </ac:spMkLst>
        </pc:spChg>
        <pc:spChg chg="mod">
          <ac:chgData name="estefânio franco maciel" userId="259ff5323b21ecc1" providerId="LiveId" clId="{2428EAA5-9263-4327-A288-E46665B719C1}" dt="2018-10-09T00:55:28.712" v="69" actId="1076"/>
          <ac:spMkLst>
            <pc:docMk/>
            <pc:sldMk cId="0" sldId="315"/>
            <ac:spMk id="313349" creationId="{3D9C692F-E828-4B2D-99F1-6F99B1A631A8}"/>
          </ac:spMkLst>
        </pc:spChg>
        <pc:spChg chg="mod">
          <ac:chgData name="estefânio franco maciel" userId="259ff5323b21ecc1" providerId="LiveId" clId="{2428EAA5-9263-4327-A288-E46665B719C1}" dt="2018-10-09T00:55:36.673" v="70" actId="1076"/>
          <ac:spMkLst>
            <pc:docMk/>
            <pc:sldMk cId="0" sldId="315"/>
            <ac:spMk id="313351" creationId="{FD671F28-5B82-4262-B2D4-4833C820E6F1}"/>
          </ac:spMkLst>
        </pc:spChg>
        <pc:spChg chg="mod">
          <ac:chgData name="estefânio franco maciel" userId="259ff5323b21ecc1" providerId="LiveId" clId="{2428EAA5-9263-4327-A288-E46665B719C1}" dt="2018-10-09T00:55:36.673" v="70" actId="1076"/>
          <ac:spMkLst>
            <pc:docMk/>
            <pc:sldMk cId="0" sldId="315"/>
            <ac:spMk id="313352" creationId="{C45E9674-660A-4CEE-8909-88FBF7F47253}"/>
          </ac:spMkLst>
        </pc:spChg>
        <pc:graphicFrameChg chg="mod">
          <ac:chgData name="estefânio franco maciel" userId="259ff5323b21ecc1" providerId="LiveId" clId="{2428EAA5-9263-4327-A288-E46665B719C1}" dt="2018-10-09T00:55:36.673" v="70" actId="1076"/>
          <ac:graphicFrameMkLst>
            <pc:docMk/>
            <pc:sldMk cId="0" sldId="315"/>
            <ac:graphicFrameMk id="313350" creationId="{D269F97C-96D1-49E0-B384-EF59FCACBABC}"/>
          </ac:graphicFrameMkLst>
        </pc:graphicFrameChg>
        <pc:picChg chg="add">
          <ac:chgData name="estefânio franco maciel" userId="259ff5323b21ecc1" providerId="LiveId" clId="{2428EAA5-9263-4327-A288-E46665B719C1}" dt="2018-10-08T14:50:46.782" v="21"/>
          <ac:picMkLst>
            <pc:docMk/>
            <pc:sldMk cId="0" sldId="315"/>
            <ac:picMk id="11" creationId="{86E2086C-B970-4BD4-96E6-D9410555E5D6}"/>
          </ac:picMkLst>
        </pc:picChg>
        <pc:picChg chg="add mod">
          <ac:chgData name="estefânio franco maciel" userId="259ff5323b21ecc1" providerId="LiveId" clId="{2428EAA5-9263-4327-A288-E46665B719C1}" dt="2018-10-09T00:57:11.941" v="75" actId="1076"/>
          <ac:picMkLst>
            <pc:docMk/>
            <pc:sldMk cId="0" sldId="315"/>
            <ac:picMk id="8196" creationId="{8100B7C9-59D0-4FE2-94C8-791FA3092BF8}"/>
          </ac:picMkLst>
        </pc:picChg>
        <pc:picChg chg="del mod">
          <ac:chgData name="estefânio franco maciel" userId="259ff5323b21ecc1" providerId="LiveId" clId="{2428EAA5-9263-4327-A288-E46665B719C1}" dt="2018-10-09T00:56:57.036" v="71" actId="478"/>
          <ac:picMkLst>
            <pc:docMk/>
            <pc:sldMk cId="0" sldId="315"/>
            <ac:picMk id="313353" creationId="{47618967-957F-458A-B0B8-596634A99A9D}"/>
          </ac:picMkLst>
        </pc:picChg>
      </pc:sldChg>
      <pc:sldChg chg="addSp setBg">
        <pc:chgData name="estefânio franco maciel" userId="259ff5323b21ecc1" providerId="LiveId" clId="{2428EAA5-9263-4327-A288-E46665B719C1}" dt="2018-10-09T00:53:48.276" v="59"/>
        <pc:sldMkLst>
          <pc:docMk/>
          <pc:sldMk cId="0" sldId="316"/>
        </pc:sldMkLst>
        <pc:spChg chg="add">
          <ac:chgData name="estefânio franco maciel" userId="259ff5323b21ecc1" providerId="LiveId" clId="{2428EAA5-9263-4327-A288-E46665B719C1}" dt="2018-10-08T14:50:47.870" v="22"/>
          <ac:spMkLst>
            <pc:docMk/>
            <pc:sldMk cId="0" sldId="316"/>
            <ac:spMk id="9" creationId="{5A1257CB-122B-4C90-8C02-168D957CAF27}"/>
          </ac:spMkLst>
        </pc:spChg>
        <pc:picChg chg="add">
          <ac:chgData name="estefânio franco maciel" userId="259ff5323b21ecc1" providerId="LiveId" clId="{2428EAA5-9263-4327-A288-E46665B719C1}" dt="2018-10-08T14:50:47.870" v="22"/>
          <ac:picMkLst>
            <pc:docMk/>
            <pc:sldMk cId="0" sldId="316"/>
            <ac:picMk id="10" creationId="{9A8444F3-2E33-410A-ACDE-6FCAFC04EFEA}"/>
          </ac:picMkLst>
        </pc:picChg>
      </pc:sldChg>
      <pc:sldChg chg="addSp add">
        <pc:chgData name="estefânio franco maciel" userId="259ff5323b21ecc1" providerId="LiveId" clId="{2428EAA5-9263-4327-A288-E46665B719C1}" dt="2018-10-09T01:11:10.931" v="129"/>
        <pc:sldMkLst>
          <pc:docMk/>
          <pc:sldMk cId="1275943672" sldId="317"/>
        </pc:sldMkLst>
        <pc:picChg chg="add">
          <ac:chgData name="estefânio franco maciel" userId="259ff5323b21ecc1" providerId="LiveId" clId="{2428EAA5-9263-4327-A288-E46665B719C1}" dt="2018-10-09T01:11:10.931" v="129"/>
          <ac:picMkLst>
            <pc:docMk/>
            <pc:sldMk cId="1275943672" sldId="317"/>
            <ac:picMk id="19458" creationId="{0169B7DB-3A23-4A45-A6C1-BEE5494E95E4}"/>
          </ac:picMkLst>
        </pc:picChg>
      </pc:sldChg>
      <pc:sldMasterChg chg="setBg modSldLayout">
        <pc:chgData name="estefânio franco maciel" userId="259ff5323b21ecc1" providerId="LiveId" clId="{2428EAA5-9263-4327-A288-E46665B719C1}" dt="2018-10-09T00:53:48.276" v="59"/>
        <pc:sldMasterMkLst>
          <pc:docMk/>
          <pc:sldMasterMk cId="3629607989" sldId="2147483648"/>
        </pc:sldMasterMkLst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2861586179" sldId="2147483649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1842557736" sldId="2147483650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2051882889" sldId="2147483651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351695596" sldId="2147483652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2024290467" sldId="2147483653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438215890" sldId="2147483654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3804624795" sldId="2147483655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3662471660" sldId="2147483656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274161482" sldId="2147483657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2142182408" sldId="2147483658"/>
          </pc:sldLayoutMkLst>
        </pc:sldLayoutChg>
        <pc:sldLayoutChg chg="setBg">
          <pc:chgData name="estefânio franco maciel" userId="259ff5323b21ecc1" providerId="LiveId" clId="{2428EAA5-9263-4327-A288-E46665B719C1}" dt="2018-10-09T00:53:48.276" v="59"/>
          <pc:sldLayoutMkLst>
            <pc:docMk/>
            <pc:sldMasterMk cId="3629607989" sldId="2147483648"/>
            <pc:sldLayoutMk cId="3310196206" sldId="2147483659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9A361-4199-46D4-953C-11D418E4082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2136C-AC3C-49AB-A938-E693B08F0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83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E59B5B-DE60-410C-A6BF-279227A6B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EF43A-1F21-420A-B6B1-9EE29E72A439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1BE63B56-74C9-4A59-8CC8-084BFCFBAF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BF497F73-989F-4233-A7BD-812DCDC3C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0D9CD2-DDD9-4F1E-A78C-9C3C8D0CD7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D355C-7AE2-4A57-8E56-B32A955FA909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26F6A2F2-762A-4741-B968-CE7575656C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4C3195B7-385A-4A2F-8A49-489C85D46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E52E45-5111-4CE6-B478-A7F9B580D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E305E-F448-4857-8975-1AAF45CD8C3C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0EF63F0C-6AC2-4400-83FF-143F6E227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BCCF6E0F-D6AE-4E77-AF55-2DACB8D09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D2A375-D9F2-4391-8742-2550CBA257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AE8C9-AB92-4916-A1A6-E2FB9210B739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225866C5-40BE-42CC-A298-F678B1BA2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FD643F4E-69C6-487F-836D-7C9EB8070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709B63-4F6D-43FD-95FB-BD0723F887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5C5DA-9BB6-42AC-B2DD-2A1998A70E0E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284674" name="Rectangle 2">
            <a:extLst>
              <a:ext uri="{FF2B5EF4-FFF2-40B4-BE49-F238E27FC236}">
                <a16:creationId xmlns:a16="http://schemas.microsoft.com/office/drawing/2014/main" id="{CBB298ED-5239-4856-A84B-5D7ED41022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665E075D-4E0E-4F67-9D34-4136DE49B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9FDD78-DD58-4F05-8150-727DFE2F7B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3E030-FCAB-40D5-815E-3AD62E296556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957C341A-09D7-4CF9-ACE1-CFF0D8433C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0C85CBC8-520F-4824-B407-29349D81D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81726B-D100-4B74-B64C-6017369AB9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9498E-EE7B-4224-8D1F-945ED46FA27B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C9410367-8672-4728-B4B0-89EAB8EC6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AC4EEC33-7A3E-4F5C-A459-06920498C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EDB8D6-D8A7-42D9-BB96-B344D88A26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5434E-48E4-4A93-AFEB-71A0C968152A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59AF30DA-DEBC-420B-ABA8-B5856CFFC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6CCE3477-153E-46B3-B8AE-6776EA511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9F84F7-FE9F-4C84-91C2-77062BC0C0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77B1A-B03F-460A-A436-C2A950CFC14E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E0A39EF2-E481-40FE-99D2-593C88849D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0A8D5F03-3202-4FF6-9F55-E7E5EC985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4C4508-E124-4AA9-AB78-FB5DC67B1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A1167-C946-4854-8923-11CF4B2724E1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2506A130-6A1C-47B6-A024-46C54519F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79330010-F2FE-440C-8395-50CC000F9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36F030-9033-46EC-8B15-3A423AA22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CF8CB-47D4-46C8-BF44-6D3D0EAB4481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3AC31087-5666-43C2-9323-2EFEA92C7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16F18AD4-F551-4E69-8AB5-A991B59E1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E9801D-988C-4456-8165-6BEB7D8C4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E9C34D-7617-49C2-B80E-E35601D73B56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B568ED98-9DCA-464D-8319-16CF72E68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DD6B7A5-5A17-4E0B-A504-722527095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F4DD9A-25F0-4402-8707-DAB41A832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15C07-87C7-4E39-B502-C086A1AF9FF6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301058" name="Rectangle 2">
            <a:extLst>
              <a:ext uri="{FF2B5EF4-FFF2-40B4-BE49-F238E27FC236}">
                <a16:creationId xmlns:a16="http://schemas.microsoft.com/office/drawing/2014/main" id="{FB99C977-A150-4CC4-B14D-F328DF1B8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48E05243-1732-46B4-A20A-D17BC9D65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5A0FBA-E48E-44FD-9195-BE9D31A95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787B8-E7E2-4AF5-B545-6F47FF603918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4FF478DE-B812-4B52-8922-0A0E02096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687BF847-F4E7-4B20-955E-46E67A329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8875A4-53B6-4C98-8A47-DE69330535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9EB2C-13ED-4B29-ACA6-AA750ED07D71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65F681A1-A671-4D92-B4BE-9120A7E74D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53CA6406-6DB8-4655-87FE-88E3396AD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B2B7C-20FC-40AD-9724-ACC019F89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BBB2E6-CBA7-4967-BB5D-70E930947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5B09FD-4F24-41F0-9D74-C3F540DD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132835-E4D5-43FA-BD4C-DC77B8CE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EE0CB7-AF38-429E-AC7B-00F3DA01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58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0F567-A96E-48ED-A809-97F00BBB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E466E7-2861-4188-A8D9-20B69771B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07B7A5-3579-43C3-9934-648D14A8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7D2C5B-9D21-4DF4-9EEC-6CD6A2B66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A4A3F0-86EE-45FF-9448-C6574805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18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05BCEE-D003-456B-8B28-6ADB929CD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43B4EE-EF61-428F-A04C-27039CAF5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AA30E8-2215-4AB7-8BF7-C692A73C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AF56A4-22BE-4B7D-8DFA-DF5CA6AC6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90A256-1BE3-4D43-845F-093DC504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19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1BB23-85BD-4E9A-BA98-49E5E351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FC618E-0928-4326-A3D1-B01B196CD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96269C-E25D-42B0-BF1B-4432E583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6DC83B-CF43-4C92-B7F6-41217225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4785DD-2A12-41B7-AAEB-3FC8C612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55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7F491-01D4-4289-9413-6537F632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230BBC-3EC5-4F01-9568-C00231E7D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DC122F-38D7-4532-AD28-35468558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BF65A1-15CA-4AEE-A22E-508DBF6F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02EED1-6587-45FB-ABBB-600A29625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88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99725-7236-4047-BA9E-ED610484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E4B97-45F5-4621-A3C8-43FFB60A9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F847412-1322-4923-B6F2-1B24D7946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FD7BE2-3EEF-46AD-8571-D716F560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EE56C3-FF60-4862-A332-8030C637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6B4749-690F-451C-844B-A62FDD45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9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70654-3B7C-45EA-B50F-1911FBD3A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19209C-6E2E-43AF-B041-64A27B895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F0EC63-20C2-4D05-8124-7FD806DEB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49AECF8-CC3D-47BA-A2B0-32BF2E260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A00761E-611F-4A4F-A641-6678D1D80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2A5DAA-A581-4F55-A41C-9F80C385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43C6F2A-43F5-4869-8B01-123689AC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50F7825-7488-455C-9D8B-60C4A87EF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29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F2DA9-8527-46EE-A5BF-BA19EBA6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2A8573-EF3E-44FB-97E1-A4F44071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8BC8071-AB8B-43C0-99C0-F2142874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73F38FC-A708-457D-A061-CB7A8AFD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21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AA22B8-A1FD-4F2F-8616-12C6AC68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741F0D-A44A-43E4-9D14-3DEB6D27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2959B57-8C0A-42C0-A624-A07E2B5A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62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A023E-CD2A-4B2A-AFE1-5427E935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06A22F-2C6A-446F-973F-FF4EDC0A1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08588A-2E6D-4BBD-9EE0-AA86A161B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A47F32-4A40-4128-8BB3-E8630A619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422225-FA17-4FB2-9BDA-49DB3545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929EA5-68D4-4CD2-BB6B-E3019C3E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47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0A04D-5A77-495B-9366-A2BEEAD7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E128336-6AE9-4A66-A99A-8FCF6EE5D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ABF303-38DF-48CF-98C1-B76DABA27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708224-3951-4CA1-B670-30B44E49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B1018F-2BC1-4F51-B475-C79F5BF1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7DB9C1-C23C-4D35-8543-6BA245C9F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6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463FF6-096E-4FA4-AC10-983D624DA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4BF47A-12B7-4BDB-A207-BA48B02E0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DC9BA6-6802-4089-B3A7-C53DB3674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B6EF-62DF-4C10-8422-DE92790A8F8F}" type="datetimeFigureOut">
              <a:rPr lang="pt-BR" smtClean="0"/>
              <a:t>09/10/2018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846425-D39C-45FA-BA4B-75ABDA12B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98F1FA-A0FD-4D84-AC8B-45AA69004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D879-E13B-4F26-96A4-87C151B2CF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6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png"/><Relationship Id="rId5" Type="http://schemas.openxmlformats.org/officeDocument/2006/relationships/image" Target="../media/image27.jpeg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24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gif"/><Relationship Id="rId5" Type="http://schemas.openxmlformats.org/officeDocument/2006/relationships/image" Target="../media/image41.wmf"/><Relationship Id="rId4" Type="http://schemas.openxmlformats.org/officeDocument/2006/relationships/oleObject" Target="../embeddings/oleObject2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31" Type="http://schemas.microsoft.com/office/2007/relationships/hdphoto" Target="../media/hdphoto1.wdp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esultado de imagem para TEMPERATURA">
            <a:extLst>
              <a:ext uri="{FF2B5EF4-FFF2-40B4-BE49-F238E27FC236}">
                <a16:creationId xmlns:a16="http://schemas.microsoft.com/office/drawing/2014/main" id="{2D26E035-095A-469C-9127-BB2189D13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636"/>
            <a:ext cx="12192000" cy="690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8DB60E7-05ED-4736-B966-3FB92499F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3C93D9-AB72-4934-BB16-9060AEE642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73E361-7DE3-4A34-A8C4-FE3D22A8792D}"/>
              </a:ext>
            </a:extLst>
          </p:cNvPr>
          <p:cNvSpPr txBox="1"/>
          <p:nvPr/>
        </p:nvSpPr>
        <p:spPr>
          <a:xfrm>
            <a:off x="1524600" y="501340"/>
            <a:ext cx="9227206" cy="1323439"/>
          </a:xfrm>
          <a:prstGeom prst="rect">
            <a:avLst/>
          </a:prstGeom>
          <a:solidFill>
            <a:srgbClr val="FFFF66">
              <a:alpha val="45098"/>
            </a:srgbClr>
          </a:solidFill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294DCA3-8B31-4FC9-A03E-D6DEEAB14586}"/>
              </a:ext>
            </a:extLst>
          </p:cNvPr>
          <p:cNvSpPr txBox="1"/>
          <p:nvPr/>
        </p:nvSpPr>
        <p:spPr>
          <a:xfrm>
            <a:off x="3299010" y="2586972"/>
            <a:ext cx="4895891" cy="3785652"/>
          </a:xfrm>
          <a:prstGeom prst="rect">
            <a:avLst/>
          </a:prstGeom>
          <a:solidFill>
            <a:srgbClr val="FFFF66">
              <a:alpha val="52941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FÍSICA</a:t>
            </a:r>
          </a:p>
          <a:p>
            <a:pPr algn="ctr"/>
            <a:endParaRPr lang="pt-BR" sz="8000" b="1" dirty="0">
              <a:solidFill>
                <a:schemeClr val="accent3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MÓDULO 7</a:t>
            </a:r>
          </a:p>
        </p:txBody>
      </p:sp>
    </p:spTree>
    <p:extLst>
      <p:ext uri="{BB962C8B-B14F-4D97-AF65-F5344CB8AC3E}">
        <p14:creationId xmlns:p14="http://schemas.microsoft.com/office/powerpoint/2010/main" val="2994370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2">
            <a:extLst>
              <a:ext uri="{FF2B5EF4-FFF2-40B4-BE49-F238E27FC236}">
                <a16:creationId xmlns:a16="http://schemas.microsoft.com/office/drawing/2014/main" id="{C6B19ACB-43FB-4219-BBBB-89580E697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9" y="107951"/>
            <a:ext cx="34988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/>
              <a:t>MUDANÇA DE FASE</a:t>
            </a: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B43ACD76-928D-471C-AFAD-3FFCBE09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2800351"/>
            <a:ext cx="11528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SÓLIDO</a:t>
            </a:r>
          </a:p>
        </p:txBody>
      </p:sp>
      <p:sp>
        <p:nvSpPr>
          <p:cNvPr id="308228" name="Text Box 4">
            <a:extLst>
              <a:ext uri="{FF2B5EF4-FFF2-40B4-BE49-F238E27FC236}">
                <a16:creationId xmlns:a16="http://schemas.microsoft.com/office/drawing/2014/main" id="{80BD3C4C-0C3D-4B83-A91B-0D6A3D0DA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6" y="5734051"/>
            <a:ext cx="1292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LÍQUIDO</a:t>
            </a:r>
          </a:p>
        </p:txBody>
      </p:sp>
      <p:sp>
        <p:nvSpPr>
          <p:cNvPr id="308229" name="Text Box 5">
            <a:extLst>
              <a:ext uri="{FF2B5EF4-FFF2-40B4-BE49-F238E27FC236}">
                <a16:creationId xmlns:a16="http://schemas.microsoft.com/office/drawing/2014/main" id="{75D0EFB3-A1AA-4F79-97BC-526E27591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5" y="2852739"/>
            <a:ext cx="12747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GASOSO</a:t>
            </a:r>
          </a:p>
        </p:txBody>
      </p:sp>
      <p:sp>
        <p:nvSpPr>
          <p:cNvPr id="308230" name="Line 6">
            <a:extLst>
              <a:ext uri="{FF2B5EF4-FFF2-40B4-BE49-F238E27FC236}">
                <a16:creationId xmlns:a16="http://schemas.microsoft.com/office/drawing/2014/main" id="{8EEBF2A5-71F0-4619-A2D5-0F37CBD2C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3284538"/>
            <a:ext cx="2808288" cy="24495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231" name="Text Box 7">
            <a:extLst>
              <a:ext uri="{FF2B5EF4-FFF2-40B4-BE49-F238E27FC236}">
                <a16:creationId xmlns:a16="http://schemas.microsoft.com/office/drawing/2014/main" id="{8148A91F-9A67-4D4E-ADD1-53AA709C1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239" y="3951289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rgbClr val="FF0000"/>
                </a:solidFill>
              </a:rPr>
              <a:t>FUSÃO</a:t>
            </a:r>
          </a:p>
        </p:txBody>
      </p:sp>
      <p:sp>
        <p:nvSpPr>
          <p:cNvPr id="308232" name="Line 8">
            <a:extLst>
              <a:ext uri="{FF2B5EF4-FFF2-40B4-BE49-F238E27FC236}">
                <a16:creationId xmlns:a16="http://schemas.microsoft.com/office/drawing/2014/main" id="{8507AB3D-1C71-4866-88A1-11BF7827F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63750" y="3213100"/>
            <a:ext cx="3168650" cy="28082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233" name="Text Box 9">
            <a:extLst>
              <a:ext uri="{FF2B5EF4-FFF2-40B4-BE49-F238E27FC236}">
                <a16:creationId xmlns:a16="http://schemas.microsoft.com/office/drawing/2014/main" id="{A2D41AD7-C934-4BE5-91E2-05FA88F11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989" y="4867276"/>
            <a:ext cx="21485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accent2"/>
                </a:solidFill>
              </a:rPr>
              <a:t>SOLIDIFICAÇÃO</a:t>
            </a:r>
          </a:p>
        </p:txBody>
      </p:sp>
      <p:sp>
        <p:nvSpPr>
          <p:cNvPr id="308234" name="Line 10">
            <a:extLst>
              <a:ext uri="{FF2B5EF4-FFF2-40B4-BE49-F238E27FC236}">
                <a16:creationId xmlns:a16="http://schemas.microsoft.com/office/drawing/2014/main" id="{D0FA0416-93DC-488D-A270-298980AA64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7438" y="3213100"/>
            <a:ext cx="2952750" cy="25923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235" name="Text Box 11">
            <a:extLst>
              <a:ext uri="{FF2B5EF4-FFF2-40B4-BE49-F238E27FC236}">
                <a16:creationId xmlns:a16="http://schemas.microsoft.com/office/drawing/2014/main" id="{F01EEFE5-95BA-47D7-BBA6-C285FFAD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5" y="3227389"/>
            <a:ext cx="20451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rgbClr val="FF0000"/>
                </a:solidFill>
              </a:rPr>
              <a:t>VAPORIZAÇÃO</a:t>
            </a:r>
          </a:p>
          <a:p>
            <a:r>
              <a:rPr lang="pt-BR" altLang="pt-BR" sz="2000" b="1">
                <a:solidFill>
                  <a:srgbClr val="FF0000"/>
                </a:solidFill>
              </a:rPr>
              <a:t>*EVAPORAÇÃO</a:t>
            </a:r>
          </a:p>
          <a:p>
            <a:r>
              <a:rPr lang="pt-BR" altLang="pt-BR" sz="2000" b="1">
                <a:solidFill>
                  <a:srgbClr val="FF0000"/>
                </a:solidFill>
              </a:rPr>
              <a:t>*CALEFAÇÃO</a:t>
            </a:r>
          </a:p>
          <a:p>
            <a:r>
              <a:rPr lang="pt-BR" altLang="pt-BR" sz="2000" b="1">
                <a:solidFill>
                  <a:srgbClr val="FF0000"/>
                </a:solidFill>
              </a:rPr>
              <a:t>*EBULIÇÃO</a:t>
            </a:r>
          </a:p>
        </p:txBody>
      </p:sp>
      <p:sp>
        <p:nvSpPr>
          <p:cNvPr id="308236" name="Line 12">
            <a:extLst>
              <a:ext uri="{FF2B5EF4-FFF2-40B4-BE49-F238E27FC236}">
                <a16:creationId xmlns:a16="http://schemas.microsoft.com/office/drawing/2014/main" id="{B80231F5-B374-4F98-9A94-1EE73A07F0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0826" y="3284538"/>
            <a:ext cx="3527425" cy="25209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237" name="Text Box 13">
            <a:extLst>
              <a:ext uri="{FF2B5EF4-FFF2-40B4-BE49-F238E27FC236}">
                <a16:creationId xmlns:a16="http://schemas.microsoft.com/office/drawing/2014/main" id="{9D74D041-4115-4C63-94E6-181B68DE8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1" y="4652964"/>
            <a:ext cx="1818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accent2"/>
                </a:solidFill>
              </a:rPr>
              <a:t>LIQUEFAÇÃO</a:t>
            </a:r>
          </a:p>
        </p:txBody>
      </p:sp>
      <p:sp>
        <p:nvSpPr>
          <p:cNvPr id="308238" name="Line 14">
            <a:extLst>
              <a:ext uri="{FF2B5EF4-FFF2-40B4-BE49-F238E27FC236}">
                <a16:creationId xmlns:a16="http://schemas.microsoft.com/office/drawing/2014/main" id="{8B77B26A-EC10-4D4C-A26E-F4C2EFA41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3009900"/>
            <a:ext cx="59753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8239" name="Text Box 15">
            <a:extLst>
              <a:ext uri="{FF2B5EF4-FFF2-40B4-BE49-F238E27FC236}">
                <a16:creationId xmlns:a16="http://schemas.microsoft.com/office/drawing/2014/main" id="{B4D455A7-95CE-42EB-BA1B-D119667EE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2492376"/>
            <a:ext cx="19209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SUBLIMAÇÃO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5EE9D6A-BA4C-48BB-B39B-35FE6D43443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DE0F924C-FA6A-4EF7-89B2-67155DC06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/>
      <p:bldP spid="308228" grpId="0"/>
      <p:bldP spid="308229" grpId="0"/>
      <p:bldP spid="308231" grpId="0"/>
      <p:bldP spid="308233" grpId="0"/>
      <p:bldP spid="308235" grpId="0"/>
      <p:bldP spid="308237" grpId="0"/>
      <p:bldP spid="3082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AutoShape 2">
            <a:extLst>
              <a:ext uri="{FF2B5EF4-FFF2-40B4-BE49-F238E27FC236}">
                <a16:creationId xmlns:a16="http://schemas.microsoft.com/office/drawing/2014/main" id="{0E8079A3-3D94-4818-9B34-BDE558581707}"/>
              </a:ext>
            </a:extLst>
          </p:cNvPr>
          <p:cNvSpPr>
            <a:spLocks noChangeArrowheads="1"/>
          </p:cNvSpPr>
          <p:nvPr/>
        </p:nvSpPr>
        <p:spPr bwMode="auto">
          <a:xfrm rot="3556371">
            <a:off x="8689182" y="1558132"/>
            <a:ext cx="503238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51" name="AutoShape 3">
            <a:extLst>
              <a:ext uri="{FF2B5EF4-FFF2-40B4-BE49-F238E27FC236}">
                <a16:creationId xmlns:a16="http://schemas.microsoft.com/office/drawing/2014/main" id="{C6B8802A-3CA5-4CE3-8BB5-DE986FE9D046}"/>
              </a:ext>
            </a:extLst>
          </p:cNvPr>
          <p:cNvSpPr>
            <a:spLocks noChangeArrowheads="1"/>
          </p:cNvSpPr>
          <p:nvPr/>
        </p:nvSpPr>
        <p:spPr bwMode="auto">
          <a:xfrm rot="3556371">
            <a:off x="4368008" y="4220370"/>
            <a:ext cx="503237" cy="504825"/>
          </a:xfrm>
          <a:prstGeom prst="irregularSeal1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52" name="Text Box 4">
            <a:extLst>
              <a:ext uri="{FF2B5EF4-FFF2-40B4-BE49-F238E27FC236}">
                <a16:creationId xmlns:a16="http://schemas.microsoft.com/office/drawing/2014/main" id="{E38EFAA7-84F6-4D6D-B41F-20C7D9A34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112714"/>
            <a:ext cx="4368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 dirty="0"/>
              <a:t>PROPAGAÇÃO DE CALOR</a:t>
            </a:r>
          </a:p>
        </p:txBody>
      </p:sp>
      <p:sp>
        <p:nvSpPr>
          <p:cNvPr id="309253" name="Text Box 5">
            <a:extLst>
              <a:ext uri="{FF2B5EF4-FFF2-40B4-BE49-F238E27FC236}">
                <a16:creationId xmlns:a16="http://schemas.microsoft.com/office/drawing/2014/main" id="{4D15D100-6E1F-4BE4-B75F-6983C7172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1" y="1071564"/>
            <a:ext cx="1704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CONDUÇÃO</a:t>
            </a:r>
          </a:p>
        </p:txBody>
      </p:sp>
      <p:sp>
        <p:nvSpPr>
          <p:cNvPr id="309254" name="Text Box 6">
            <a:extLst>
              <a:ext uri="{FF2B5EF4-FFF2-40B4-BE49-F238E27FC236}">
                <a16:creationId xmlns:a16="http://schemas.microsoft.com/office/drawing/2014/main" id="{5230DC94-16A8-41FA-A0FF-C682104DE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4868864"/>
            <a:ext cx="1810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IRRADIAÇÃO</a:t>
            </a:r>
          </a:p>
        </p:txBody>
      </p:sp>
      <p:sp>
        <p:nvSpPr>
          <p:cNvPr id="309255" name="Text Box 7">
            <a:extLst>
              <a:ext uri="{FF2B5EF4-FFF2-40B4-BE49-F238E27FC236}">
                <a16:creationId xmlns:a16="http://schemas.microsoft.com/office/drawing/2014/main" id="{2BA75BA6-8C1C-4633-9D38-3AF8B9B20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2997201"/>
            <a:ext cx="18023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CONVECÇÃO</a:t>
            </a:r>
          </a:p>
        </p:txBody>
      </p:sp>
      <p:sp>
        <p:nvSpPr>
          <p:cNvPr id="309256" name="Rectangle 8">
            <a:extLst>
              <a:ext uri="{FF2B5EF4-FFF2-40B4-BE49-F238E27FC236}">
                <a16:creationId xmlns:a16="http://schemas.microsoft.com/office/drawing/2014/main" id="{4C16E8C6-65F4-4800-86A3-DAF5A5644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6" y="1558926"/>
            <a:ext cx="4608513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57" name="Oval 9">
            <a:extLst>
              <a:ext uri="{FF2B5EF4-FFF2-40B4-BE49-F238E27FC236}">
                <a16:creationId xmlns:a16="http://schemas.microsoft.com/office/drawing/2014/main" id="{EB2FE11D-8090-4D8B-848F-20C864301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1557339"/>
            <a:ext cx="144462" cy="142875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58" name="Oval 10">
            <a:extLst>
              <a:ext uri="{FF2B5EF4-FFF2-40B4-BE49-F238E27FC236}">
                <a16:creationId xmlns:a16="http://schemas.microsoft.com/office/drawing/2014/main" id="{8826532E-0AE2-493B-9D59-661177A0D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1557339"/>
            <a:ext cx="144462" cy="142875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59" name="Oval 11">
            <a:extLst>
              <a:ext uri="{FF2B5EF4-FFF2-40B4-BE49-F238E27FC236}">
                <a16:creationId xmlns:a16="http://schemas.microsoft.com/office/drawing/2014/main" id="{0407647A-1672-4A34-94CB-E0C827F76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1557339"/>
            <a:ext cx="144462" cy="142875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0" name="Oval 12">
            <a:extLst>
              <a:ext uri="{FF2B5EF4-FFF2-40B4-BE49-F238E27FC236}">
                <a16:creationId xmlns:a16="http://schemas.microsoft.com/office/drawing/2014/main" id="{42268918-AD70-4F26-A7BB-D4C822E84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1557339"/>
            <a:ext cx="144462" cy="142875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1" name="Oval 13">
            <a:extLst>
              <a:ext uri="{FF2B5EF4-FFF2-40B4-BE49-F238E27FC236}">
                <a16:creationId xmlns:a16="http://schemas.microsoft.com/office/drawing/2014/main" id="{66B0BF48-26E3-4CFA-B048-982B51CD7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8" y="1557339"/>
            <a:ext cx="144462" cy="142875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2" name="Oval 14">
            <a:extLst>
              <a:ext uri="{FF2B5EF4-FFF2-40B4-BE49-F238E27FC236}">
                <a16:creationId xmlns:a16="http://schemas.microsoft.com/office/drawing/2014/main" id="{475766A3-5B68-4895-B1B8-857D6EBEF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1557339"/>
            <a:ext cx="144462" cy="142875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3" name="Oval 15">
            <a:extLst>
              <a:ext uri="{FF2B5EF4-FFF2-40B4-BE49-F238E27FC236}">
                <a16:creationId xmlns:a16="http://schemas.microsoft.com/office/drawing/2014/main" id="{A6BC6B14-4A89-44A2-8A71-B6964D73D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1557339"/>
            <a:ext cx="144462" cy="142875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4" name="Oval 16">
            <a:extLst>
              <a:ext uri="{FF2B5EF4-FFF2-40B4-BE49-F238E27FC236}">
                <a16:creationId xmlns:a16="http://schemas.microsoft.com/office/drawing/2014/main" id="{803C899B-2C90-4148-81E2-DA533B97A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1557339"/>
            <a:ext cx="144462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5" name="Oval 17">
            <a:extLst>
              <a:ext uri="{FF2B5EF4-FFF2-40B4-BE49-F238E27FC236}">
                <a16:creationId xmlns:a16="http://schemas.microsoft.com/office/drawing/2014/main" id="{5472C9CB-2B05-48E2-BD4A-BD59D6BC1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9026" y="1557339"/>
            <a:ext cx="144463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6" name="Oval 18">
            <a:extLst>
              <a:ext uri="{FF2B5EF4-FFF2-40B4-BE49-F238E27FC236}">
                <a16:creationId xmlns:a16="http://schemas.microsoft.com/office/drawing/2014/main" id="{D928925A-EEB9-4464-B3E7-EDC5D436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6" y="1557339"/>
            <a:ext cx="144463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7" name="Oval 19">
            <a:extLst>
              <a:ext uri="{FF2B5EF4-FFF2-40B4-BE49-F238E27FC236}">
                <a16:creationId xmlns:a16="http://schemas.microsoft.com/office/drawing/2014/main" id="{765CDE9A-0D39-4F2C-B94D-9F122D2E8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1557339"/>
            <a:ext cx="144463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8" name="Oval 20">
            <a:extLst>
              <a:ext uri="{FF2B5EF4-FFF2-40B4-BE49-F238E27FC236}">
                <a16:creationId xmlns:a16="http://schemas.microsoft.com/office/drawing/2014/main" id="{7C5F59E9-CB8F-4AC0-88A2-7C5D5BF0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69" name="Oval 21">
            <a:extLst>
              <a:ext uri="{FF2B5EF4-FFF2-40B4-BE49-F238E27FC236}">
                <a16:creationId xmlns:a16="http://schemas.microsoft.com/office/drawing/2014/main" id="{CECEA229-A9CE-4F9A-9814-C907AB77C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0" name="Oval 22">
            <a:extLst>
              <a:ext uri="{FF2B5EF4-FFF2-40B4-BE49-F238E27FC236}">
                <a16:creationId xmlns:a16="http://schemas.microsoft.com/office/drawing/2014/main" id="{1B7E234B-B4C6-4506-B3E9-AA6F542AC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1" name="Oval 23">
            <a:extLst>
              <a:ext uri="{FF2B5EF4-FFF2-40B4-BE49-F238E27FC236}">
                <a16:creationId xmlns:a16="http://schemas.microsoft.com/office/drawing/2014/main" id="{7B112719-FF56-4FF2-A240-3EEAB47AF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2" name="Oval 24">
            <a:extLst>
              <a:ext uri="{FF2B5EF4-FFF2-40B4-BE49-F238E27FC236}">
                <a16:creationId xmlns:a16="http://schemas.microsoft.com/office/drawing/2014/main" id="{F2E2AB80-5B3D-4F8B-A494-B6464B4D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3" name="Oval 25">
            <a:extLst>
              <a:ext uri="{FF2B5EF4-FFF2-40B4-BE49-F238E27FC236}">
                <a16:creationId xmlns:a16="http://schemas.microsoft.com/office/drawing/2014/main" id="{D54B30C6-DE5B-4A28-AB14-77A118DA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4" name="Oval 26">
            <a:extLst>
              <a:ext uri="{FF2B5EF4-FFF2-40B4-BE49-F238E27FC236}">
                <a16:creationId xmlns:a16="http://schemas.microsoft.com/office/drawing/2014/main" id="{ADD0F070-D1FE-4FCE-896E-BA3A9834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1558926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5" name="Oval 27">
            <a:extLst>
              <a:ext uri="{FF2B5EF4-FFF2-40B4-BE49-F238E27FC236}">
                <a16:creationId xmlns:a16="http://schemas.microsoft.com/office/drawing/2014/main" id="{D6CB1377-3A45-453C-8E94-D05668B81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026" y="1557339"/>
            <a:ext cx="144463" cy="1428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6" name="Oval 28">
            <a:extLst>
              <a:ext uri="{FF2B5EF4-FFF2-40B4-BE49-F238E27FC236}">
                <a16:creationId xmlns:a16="http://schemas.microsoft.com/office/drawing/2014/main" id="{FC43B94D-D408-4744-A6A3-5C2495F15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6" y="1557339"/>
            <a:ext cx="144463" cy="1428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7" name="Oval 29">
            <a:extLst>
              <a:ext uri="{FF2B5EF4-FFF2-40B4-BE49-F238E27FC236}">
                <a16:creationId xmlns:a16="http://schemas.microsoft.com/office/drawing/2014/main" id="{28EFD48D-4EF9-4DCC-AF9A-8CFBAA2EC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6" y="1557339"/>
            <a:ext cx="144463" cy="1428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78" name="Text Box 30">
            <a:extLst>
              <a:ext uri="{FF2B5EF4-FFF2-40B4-BE49-F238E27FC236}">
                <a16:creationId xmlns:a16="http://schemas.microsoft.com/office/drawing/2014/main" id="{BB397168-043E-4C55-8822-1719F1D6C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4" y="2024064"/>
            <a:ext cx="84407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400" b="1" i="1">
                <a:solidFill>
                  <a:srgbClr val="FF0000"/>
                </a:solidFill>
              </a:rPr>
              <a:t>O calor é transmitido de molécula para molécula sem o deslocamento das mesmas</a:t>
            </a:r>
          </a:p>
        </p:txBody>
      </p:sp>
      <p:sp>
        <p:nvSpPr>
          <p:cNvPr id="309279" name="AutoShape 31">
            <a:extLst>
              <a:ext uri="{FF2B5EF4-FFF2-40B4-BE49-F238E27FC236}">
                <a16:creationId xmlns:a16="http://schemas.microsoft.com/office/drawing/2014/main" id="{1E90B5E8-8A56-4753-8B47-4F7C0023A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3068639"/>
            <a:ext cx="1225550" cy="1296987"/>
          </a:xfrm>
          <a:prstGeom prst="can">
            <a:avLst>
              <a:gd name="adj" fmla="val 2645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0" name="Oval 32">
            <a:extLst>
              <a:ext uri="{FF2B5EF4-FFF2-40B4-BE49-F238E27FC236}">
                <a16:creationId xmlns:a16="http://schemas.microsoft.com/office/drawing/2014/main" id="{1DF8C875-21D5-42DA-8F8B-4BDA2991C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3213101"/>
            <a:ext cx="144462" cy="142875"/>
          </a:xfrm>
          <a:prstGeom prst="ellipse">
            <a:avLst/>
          </a:prstGeom>
          <a:solidFill>
            <a:srgbClr val="F2FAA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1" name="Oval 33">
            <a:extLst>
              <a:ext uri="{FF2B5EF4-FFF2-40B4-BE49-F238E27FC236}">
                <a16:creationId xmlns:a16="http://schemas.microsoft.com/office/drawing/2014/main" id="{F1A2706D-6AAE-4EC9-A9B5-6D3634F2C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3429001"/>
            <a:ext cx="144462" cy="142875"/>
          </a:xfrm>
          <a:prstGeom prst="ellipse">
            <a:avLst/>
          </a:prstGeom>
          <a:solidFill>
            <a:srgbClr val="F2FAA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2" name="Oval 34">
            <a:extLst>
              <a:ext uri="{FF2B5EF4-FFF2-40B4-BE49-F238E27FC236}">
                <a16:creationId xmlns:a16="http://schemas.microsoft.com/office/drawing/2014/main" id="{E8884B34-58AE-47CF-902D-C86E1CA4E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3213101"/>
            <a:ext cx="144463" cy="142875"/>
          </a:xfrm>
          <a:prstGeom prst="ellipse">
            <a:avLst/>
          </a:prstGeom>
          <a:solidFill>
            <a:srgbClr val="F2FAA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3" name="Oval 35">
            <a:extLst>
              <a:ext uri="{FF2B5EF4-FFF2-40B4-BE49-F238E27FC236}">
                <a16:creationId xmlns:a16="http://schemas.microsoft.com/office/drawing/2014/main" id="{3388A927-1A7C-4B0B-BF4E-B7F7AC66A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3429001"/>
            <a:ext cx="144463" cy="142875"/>
          </a:xfrm>
          <a:prstGeom prst="ellipse">
            <a:avLst/>
          </a:prstGeom>
          <a:solidFill>
            <a:srgbClr val="F2FAA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4" name="Oval 36">
            <a:extLst>
              <a:ext uri="{FF2B5EF4-FFF2-40B4-BE49-F238E27FC236}">
                <a16:creationId xmlns:a16="http://schemas.microsoft.com/office/drawing/2014/main" id="{2990045F-D1B9-450D-8C9B-4DF1DA2B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3933826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5" name="Oval 37">
            <a:extLst>
              <a:ext uri="{FF2B5EF4-FFF2-40B4-BE49-F238E27FC236}">
                <a16:creationId xmlns:a16="http://schemas.microsoft.com/office/drawing/2014/main" id="{1423DB8D-8B79-4CCD-BBA3-F6BBD5FD5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4149726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6" name="Oval 38">
            <a:extLst>
              <a:ext uri="{FF2B5EF4-FFF2-40B4-BE49-F238E27FC236}">
                <a16:creationId xmlns:a16="http://schemas.microsoft.com/office/drawing/2014/main" id="{E6AF2449-5C1E-4519-9F4E-A6699CA38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6" y="3933826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7" name="Oval 39">
            <a:extLst>
              <a:ext uri="{FF2B5EF4-FFF2-40B4-BE49-F238E27FC236}">
                <a16:creationId xmlns:a16="http://schemas.microsoft.com/office/drawing/2014/main" id="{02D81C3B-BF12-4979-BBF6-15C198ED5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6" y="4149726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88" name="Text Box 40">
            <a:extLst>
              <a:ext uri="{FF2B5EF4-FFF2-40B4-BE49-F238E27FC236}">
                <a16:creationId xmlns:a16="http://schemas.microsoft.com/office/drawing/2014/main" id="{F67EBAF4-1786-43DE-A168-9E5AF60EF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9" y="3232151"/>
            <a:ext cx="47005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400" b="1" i="1">
                <a:solidFill>
                  <a:srgbClr val="FF0000"/>
                </a:solidFill>
              </a:rPr>
              <a:t>As moléculas do meio se deslocam devido à diferença de densidade entre camadas do fluido</a:t>
            </a:r>
          </a:p>
        </p:txBody>
      </p:sp>
      <p:sp>
        <p:nvSpPr>
          <p:cNvPr id="309289" name="Text Box 41">
            <a:extLst>
              <a:ext uri="{FF2B5EF4-FFF2-40B4-BE49-F238E27FC236}">
                <a16:creationId xmlns:a16="http://schemas.microsoft.com/office/drawing/2014/main" id="{37A71E72-5B32-4A8D-8709-7345B236E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1" y="5035849"/>
            <a:ext cx="85883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400" b="1" i="1" dirty="0">
                <a:solidFill>
                  <a:srgbClr val="FF0000"/>
                </a:solidFill>
              </a:rPr>
              <a:t>Propagação de calor que se dá através de ondas eletromagnéticas.</a:t>
            </a:r>
          </a:p>
          <a:p>
            <a:r>
              <a:rPr lang="pt-BR" altLang="pt-BR" sz="2400" b="1" i="1" dirty="0">
                <a:solidFill>
                  <a:srgbClr val="FF0000"/>
                </a:solidFill>
              </a:rPr>
              <a:t>Cores escuras absorvem mais e irradiam mais calor.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9FBA2EEC-45E1-4ECF-BB93-5D8A86B3268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3" name="Imagem 42">
            <a:extLst>
              <a:ext uri="{FF2B5EF4-FFF2-40B4-BE49-F238E27FC236}">
                <a16:creationId xmlns:a16="http://schemas.microsoft.com/office/drawing/2014/main" id="{167895CC-67CC-4DBF-90ED-FC3B01DA1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9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9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64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14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14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14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64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14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14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764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14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64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14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64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14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64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114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164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14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64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14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364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64" presetClass="path" presetSubtype="0" repeatCount="4000" accel="50000" decel="50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1214E-6 L 0.00017 -0.12578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09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89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64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60116E-6 L 0.00017 -0.11537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309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8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4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2.31214E-6 L 0.00017 -0.10497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09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49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64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77457E-6 L 0.00018 -0.11538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309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80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42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4104E-6 L 3.05556E-6 0.10497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309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49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4104E-6 L 3.05556E-6 0.10497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309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49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42775E-6 L -3.61111E-6 0.0945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17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repeatCount="4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2.65896E-6 L 5.E-6 0.1260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09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309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3" grpId="0"/>
      <p:bldP spid="309254" grpId="0"/>
      <p:bldP spid="309255" grpId="0"/>
      <p:bldP spid="309278" grpId="0"/>
      <p:bldP spid="309288" grpId="0"/>
      <p:bldP spid="3092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4EA3D6ED-2A11-4274-9778-0FE8705C0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/>
              <a:t>FLUXO DE CALOR</a:t>
            </a:r>
          </a:p>
        </p:txBody>
      </p:sp>
      <p:graphicFrame>
        <p:nvGraphicFramePr>
          <p:cNvPr id="300035" name="Object 3">
            <a:extLst>
              <a:ext uri="{FF2B5EF4-FFF2-40B4-BE49-F238E27FC236}">
                <a16:creationId xmlns:a16="http://schemas.microsoft.com/office/drawing/2014/main" id="{E0D20E4D-9112-4AA7-A6AE-13C40D66EEBC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076701" y="2060575"/>
          <a:ext cx="3533775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495000" imgH="393480" progId="Equation.3">
                  <p:embed/>
                </p:oleObj>
              </mc:Choice>
              <mc:Fallback>
                <p:oleObj name="Equation" r:id="rId4" imgW="495000" imgH="393480" progId="Equation.3">
                  <p:embed/>
                  <p:pic>
                    <p:nvPicPr>
                      <p:cNvPr id="300035" name="Object 3">
                        <a:extLst>
                          <a:ext uri="{FF2B5EF4-FFF2-40B4-BE49-F238E27FC236}">
                            <a16:creationId xmlns:a16="http://schemas.microsoft.com/office/drawing/2014/main" id="{E0D20E4D-9112-4AA7-A6AE-13C40D66EE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1" y="2060575"/>
                        <a:ext cx="3533775" cy="280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E9534E4-58CA-45A7-B5E7-15E268D1FA3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E167AA-137D-4322-969C-E50D3433FB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0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0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6" name="Rectangle 4">
            <a:extLst>
              <a:ext uri="{FF2B5EF4-FFF2-40B4-BE49-F238E27FC236}">
                <a16:creationId xmlns:a16="http://schemas.microsoft.com/office/drawing/2014/main" id="{0B0E9790-61BD-407D-BC10-85A80401F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 dirty="0"/>
              <a:t>FLUXO DE CALOR</a:t>
            </a:r>
          </a:p>
        </p:txBody>
      </p:sp>
      <p:graphicFrame>
        <p:nvGraphicFramePr>
          <p:cNvPr id="264197" name="Object 5">
            <a:extLst>
              <a:ext uri="{FF2B5EF4-FFF2-40B4-BE49-F238E27FC236}">
                <a16:creationId xmlns:a16="http://schemas.microsoft.com/office/drawing/2014/main" id="{C67C12A5-29B4-4D00-96EB-53538928BAF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566988" y="2060575"/>
          <a:ext cx="6553200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736560" imgH="393480" progId="Equation.3">
                  <p:embed/>
                </p:oleObj>
              </mc:Choice>
              <mc:Fallback>
                <p:oleObj name="Equation" r:id="rId4" imgW="736560" imgH="393480" progId="Equation.3">
                  <p:embed/>
                  <p:pic>
                    <p:nvPicPr>
                      <p:cNvPr id="264197" name="Object 5">
                        <a:extLst>
                          <a:ext uri="{FF2B5EF4-FFF2-40B4-BE49-F238E27FC236}">
                            <a16:creationId xmlns:a16="http://schemas.microsoft.com/office/drawing/2014/main" id="{C67C12A5-29B4-4D00-96EB-53538928BA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060575"/>
                        <a:ext cx="6553200" cy="280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CE39BED-BE2F-46EC-9F97-832E6D4CCF3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FD9A39D-9EFE-4885-A93D-715F37A6BD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ext Box 2">
            <a:extLst>
              <a:ext uri="{FF2B5EF4-FFF2-40B4-BE49-F238E27FC236}">
                <a16:creationId xmlns:a16="http://schemas.microsoft.com/office/drawing/2014/main" id="{E8B76ABA-0AA5-48DC-AC8C-BCBF2571A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"/>
            <a:ext cx="72723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800" b="1"/>
              <a:t>ESTUDO DOS GASES</a:t>
            </a:r>
          </a:p>
        </p:txBody>
      </p:sp>
      <p:sp>
        <p:nvSpPr>
          <p:cNvPr id="310275" name="Text Box 3">
            <a:extLst>
              <a:ext uri="{FF2B5EF4-FFF2-40B4-BE49-F238E27FC236}">
                <a16:creationId xmlns:a16="http://schemas.microsoft.com/office/drawing/2014/main" id="{43B092E4-EC90-4405-BF87-81768D17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773239"/>
            <a:ext cx="374435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0"/>
              <a:t>pv = nRT</a:t>
            </a:r>
          </a:p>
        </p:txBody>
      </p:sp>
      <p:sp>
        <p:nvSpPr>
          <p:cNvPr id="310276" name="Text Box 4">
            <a:extLst>
              <a:ext uri="{FF2B5EF4-FFF2-40B4-BE49-F238E27FC236}">
                <a16:creationId xmlns:a16="http://schemas.microsoft.com/office/drawing/2014/main" id="{49DA7E0E-0003-4CE1-9DB5-298CE52A61D3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2138497" y="1410822"/>
            <a:ext cx="13379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pressão</a:t>
            </a:r>
          </a:p>
        </p:txBody>
      </p:sp>
      <p:sp>
        <p:nvSpPr>
          <p:cNvPr id="310277" name="Text Box 5">
            <a:extLst>
              <a:ext uri="{FF2B5EF4-FFF2-40B4-BE49-F238E27FC236}">
                <a16:creationId xmlns:a16="http://schemas.microsoft.com/office/drawing/2014/main" id="{994D98BF-E812-4225-99B7-A967D1A25721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2576495" y="1540997"/>
            <a:ext cx="12970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volume</a:t>
            </a:r>
          </a:p>
        </p:txBody>
      </p:sp>
      <p:sp>
        <p:nvSpPr>
          <p:cNvPr id="310278" name="Text Box 6">
            <a:extLst>
              <a:ext uri="{FF2B5EF4-FFF2-40B4-BE49-F238E27FC236}">
                <a16:creationId xmlns:a16="http://schemas.microsoft.com/office/drawing/2014/main" id="{141D6593-F67A-422D-B3A4-C1C7AF70FB67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4295436" y="1467972"/>
            <a:ext cx="11865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nº mol</a:t>
            </a:r>
          </a:p>
        </p:txBody>
      </p:sp>
      <p:sp>
        <p:nvSpPr>
          <p:cNvPr id="310279" name="Text Box 7">
            <a:extLst>
              <a:ext uri="{FF2B5EF4-FFF2-40B4-BE49-F238E27FC236}">
                <a16:creationId xmlns:a16="http://schemas.microsoft.com/office/drawing/2014/main" id="{DE13D12C-FE65-4469-BC18-3CC04E01B838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5003846" y="1185397"/>
            <a:ext cx="15270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cte gases</a:t>
            </a:r>
          </a:p>
        </p:txBody>
      </p:sp>
      <p:sp>
        <p:nvSpPr>
          <p:cNvPr id="310280" name="Text Box 8">
            <a:extLst>
              <a:ext uri="{FF2B5EF4-FFF2-40B4-BE49-F238E27FC236}">
                <a16:creationId xmlns:a16="http://schemas.microsoft.com/office/drawing/2014/main" id="{C8685057-18BC-4D9A-9F49-920339B8E1B9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5780317" y="1626722"/>
            <a:ext cx="25919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Temperatura (K)</a:t>
            </a:r>
          </a:p>
        </p:txBody>
      </p:sp>
      <p:graphicFrame>
        <p:nvGraphicFramePr>
          <p:cNvPr id="310281" name="Object 9">
            <a:extLst>
              <a:ext uri="{FF2B5EF4-FFF2-40B4-BE49-F238E27FC236}">
                <a16:creationId xmlns:a16="http://schemas.microsoft.com/office/drawing/2014/main" id="{11AEF1EE-DC1D-4447-9991-21FDA540D9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259813"/>
              </p:ext>
            </p:extLst>
          </p:nvPr>
        </p:nvGraphicFramePr>
        <p:xfrm>
          <a:off x="6619477" y="2270919"/>
          <a:ext cx="5040313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39600" imgH="431640" progId="Equation.3">
                  <p:embed/>
                </p:oleObj>
              </mc:Choice>
              <mc:Fallback>
                <p:oleObj name="Equation" r:id="rId3" imgW="939600" imgH="431640" progId="Equation.3">
                  <p:embed/>
                  <p:pic>
                    <p:nvPicPr>
                      <p:cNvPr id="310281" name="Object 9">
                        <a:extLst>
                          <a:ext uri="{FF2B5EF4-FFF2-40B4-BE49-F238E27FC236}">
                            <a16:creationId xmlns:a16="http://schemas.microsoft.com/office/drawing/2014/main" id="{11AEF1EE-DC1D-4447-9991-21FDA540D9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477" y="2270919"/>
                        <a:ext cx="5040313" cy="231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82" name="Text Box 10">
            <a:extLst>
              <a:ext uri="{FF2B5EF4-FFF2-40B4-BE49-F238E27FC236}">
                <a16:creationId xmlns:a16="http://schemas.microsoft.com/office/drawing/2014/main" id="{DA85485C-1F27-4E9C-90ED-710E04E3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93" y="5160056"/>
            <a:ext cx="43733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/>
              <a:t>Q = </a:t>
            </a:r>
            <a:r>
              <a:rPr lang="pt-BR" altLang="pt-BR" sz="7200" b="1">
                <a:sym typeface="Symbol" panose="05050102010706020507" pitchFamily="18" charset="2"/>
              </a:rPr>
              <a:t> + U</a:t>
            </a:r>
          </a:p>
        </p:txBody>
      </p:sp>
      <p:sp>
        <p:nvSpPr>
          <p:cNvPr id="310283" name="Text Box 11">
            <a:extLst>
              <a:ext uri="{FF2B5EF4-FFF2-40B4-BE49-F238E27FC236}">
                <a16:creationId xmlns:a16="http://schemas.microsoft.com/office/drawing/2014/main" id="{481FE0A4-397B-49CA-95EF-17D4009DB2D0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858575" y="4781763"/>
            <a:ext cx="9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calor</a:t>
            </a:r>
          </a:p>
        </p:txBody>
      </p:sp>
      <p:sp>
        <p:nvSpPr>
          <p:cNvPr id="310284" name="Text Box 12">
            <a:extLst>
              <a:ext uri="{FF2B5EF4-FFF2-40B4-BE49-F238E27FC236}">
                <a16:creationId xmlns:a16="http://schemas.microsoft.com/office/drawing/2014/main" id="{21A30F01-5443-400A-87DD-5B1674140C29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2251102" y="4691275"/>
            <a:ext cx="14511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trabalho</a:t>
            </a:r>
          </a:p>
        </p:txBody>
      </p:sp>
      <p:sp>
        <p:nvSpPr>
          <p:cNvPr id="310285" name="Text Box 13">
            <a:extLst>
              <a:ext uri="{FF2B5EF4-FFF2-40B4-BE49-F238E27FC236}">
                <a16:creationId xmlns:a16="http://schemas.microsoft.com/office/drawing/2014/main" id="{13D8D493-A669-4711-8108-E1E902129CF6}"/>
              </a:ext>
            </a:extLst>
          </p:cNvPr>
          <p:cNvSpPr txBox="1">
            <a:spLocks noChangeArrowheads="1"/>
          </p:cNvSpPr>
          <p:nvPr/>
        </p:nvSpPr>
        <p:spPr bwMode="auto">
          <a:xfrm rot="19216588">
            <a:off x="4042152" y="4322842"/>
            <a:ext cx="24586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variação de </a:t>
            </a:r>
          </a:p>
          <a:p>
            <a:r>
              <a:rPr lang="pt-BR" altLang="pt-BR" sz="2800" b="1" dirty="0"/>
              <a:t>energia interna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064A6182-6FBB-42CC-8CDA-DE802E9555F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04A80976-F55F-41AB-AD34-6975F75928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/>
      <p:bldP spid="310276" grpId="0"/>
      <p:bldP spid="310277" grpId="0"/>
      <p:bldP spid="310278" grpId="0"/>
      <p:bldP spid="310279" grpId="0"/>
      <p:bldP spid="310280" grpId="0"/>
      <p:bldP spid="310282" grpId="0"/>
      <p:bldP spid="310283" grpId="0"/>
      <p:bldP spid="310284" grpId="0"/>
      <p:bldP spid="3102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ext Box 2">
            <a:extLst>
              <a:ext uri="{FF2B5EF4-FFF2-40B4-BE49-F238E27FC236}">
                <a16:creationId xmlns:a16="http://schemas.microsoft.com/office/drawing/2014/main" id="{4DFAD965-F967-4FF3-BF72-4002E17CD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80989"/>
            <a:ext cx="8135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 i="1"/>
              <a:t>TRANSFORMAÇÕES GASOSAS</a:t>
            </a: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A8080A7B-F68A-42EE-A5C2-70886D71A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1160463"/>
            <a:ext cx="32271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</a:rPr>
              <a:t>* ISOTÉRMICA</a:t>
            </a:r>
          </a:p>
        </p:txBody>
      </p:sp>
      <p:sp>
        <p:nvSpPr>
          <p:cNvPr id="311300" name="Text Box 4">
            <a:extLst>
              <a:ext uri="{FF2B5EF4-FFF2-40B4-BE49-F238E27FC236}">
                <a16:creationId xmlns:a16="http://schemas.microsoft.com/office/drawing/2014/main" id="{EB1FC9A6-5918-438E-AA97-919761A19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989139"/>
            <a:ext cx="156145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/>
              <a:t>T CTE</a:t>
            </a:r>
          </a:p>
        </p:txBody>
      </p:sp>
      <p:sp>
        <p:nvSpPr>
          <p:cNvPr id="311301" name="Text Box 5">
            <a:extLst>
              <a:ext uri="{FF2B5EF4-FFF2-40B4-BE49-F238E27FC236}">
                <a16:creationId xmlns:a16="http://schemas.microsoft.com/office/drawing/2014/main" id="{BDEFE7D0-AE90-495E-8236-62F6BE229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867" y="1844734"/>
            <a:ext cx="524137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 dirty="0">
                <a:solidFill>
                  <a:srgbClr val="6600FF"/>
                </a:solidFill>
              </a:rPr>
              <a:t>Lei de Boyle-</a:t>
            </a:r>
            <a:r>
              <a:rPr lang="pt-BR" altLang="pt-BR" sz="4400" b="1" dirty="0" err="1">
                <a:solidFill>
                  <a:srgbClr val="6600FF"/>
                </a:solidFill>
              </a:rPr>
              <a:t>Mariotte</a:t>
            </a:r>
            <a:endParaRPr lang="pt-BR" altLang="pt-BR" sz="4400" b="1" dirty="0">
              <a:solidFill>
                <a:srgbClr val="6600FF"/>
              </a:solidFill>
            </a:endParaRPr>
          </a:p>
        </p:txBody>
      </p:sp>
      <p:graphicFrame>
        <p:nvGraphicFramePr>
          <p:cNvPr id="311302" name="Object 6">
            <a:extLst>
              <a:ext uri="{FF2B5EF4-FFF2-40B4-BE49-F238E27FC236}">
                <a16:creationId xmlns:a16="http://schemas.microsoft.com/office/drawing/2014/main" id="{4E4B723A-9047-4BCE-8E93-DD76178E0B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3141664"/>
          <a:ext cx="2166937" cy="191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44240" imgH="393480" progId="Equation.3">
                  <p:embed/>
                </p:oleObj>
              </mc:Choice>
              <mc:Fallback>
                <p:oleObj name="Equation" r:id="rId3" imgW="444240" imgH="393480" progId="Equation.3">
                  <p:embed/>
                  <p:pic>
                    <p:nvPicPr>
                      <p:cNvPr id="311302" name="Object 6">
                        <a:extLst>
                          <a:ext uri="{FF2B5EF4-FFF2-40B4-BE49-F238E27FC236}">
                            <a16:creationId xmlns:a16="http://schemas.microsoft.com/office/drawing/2014/main" id="{4E4B723A-9047-4BCE-8E93-DD76178E0B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3141664"/>
                        <a:ext cx="2166937" cy="191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1303" name="Picture 7" descr="termod103">
            <a:extLst>
              <a:ext uri="{FF2B5EF4-FFF2-40B4-BE49-F238E27FC236}">
                <a16:creationId xmlns:a16="http://schemas.microsoft.com/office/drawing/2014/main" id="{950469E6-D916-4D57-9BB1-5B3A345A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2614175"/>
            <a:ext cx="5184775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1304" name="Text Box 8">
            <a:extLst>
              <a:ext uri="{FF2B5EF4-FFF2-40B4-BE49-F238E27FC236}">
                <a16:creationId xmlns:a16="http://schemas.microsoft.com/office/drawing/2014/main" id="{9CB44900-774B-4EDC-A316-901B2C3E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913" y="5403850"/>
            <a:ext cx="13484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ym typeface="Symbol" panose="05050102010706020507" pitchFamily="18" charset="2"/>
              </a:rPr>
              <a:t>U=0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E723387-9797-495A-B1A0-19591D46359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E40D160D-9C1A-4E84-BDAB-0047A5BA0E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/>
      <p:bldP spid="311300" grpId="0"/>
      <p:bldP spid="311301" grpId="0"/>
      <p:bldP spid="3113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Text Box 2">
            <a:extLst>
              <a:ext uri="{FF2B5EF4-FFF2-40B4-BE49-F238E27FC236}">
                <a16:creationId xmlns:a16="http://schemas.microsoft.com/office/drawing/2014/main" id="{7BC9D682-48CD-48DF-A075-3B50A393F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80989"/>
            <a:ext cx="8135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 i="1"/>
              <a:t>TRANSFORMAÇÕES GASOSAS</a:t>
            </a:r>
          </a:p>
        </p:txBody>
      </p:sp>
      <p:sp>
        <p:nvSpPr>
          <p:cNvPr id="312323" name="Text Box 3">
            <a:extLst>
              <a:ext uri="{FF2B5EF4-FFF2-40B4-BE49-F238E27FC236}">
                <a16:creationId xmlns:a16="http://schemas.microsoft.com/office/drawing/2014/main" id="{F74807A9-DBE2-4070-87D7-043DD1ABA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1160463"/>
            <a:ext cx="287912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</a:rPr>
              <a:t>* ISOBÁRICA</a:t>
            </a:r>
          </a:p>
        </p:txBody>
      </p:sp>
      <p:sp>
        <p:nvSpPr>
          <p:cNvPr id="312324" name="Text Box 4">
            <a:extLst>
              <a:ext uri="{FF2B5EF4-FFF2-40B4-BE49-F238E27FC236}">
                <a16:creationId xmlns:a16="http://schemas.microsoft.com/office/drawing/2014/main" id="{69258E6C-32C1-450D-9ED4-AE523B597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1196976"/>
            <a:ext cx="1583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/>
              <a:t>P CTE</a:t>
            </a:r>
          </a:p>
        </p:txBody>
      </p:sp>
      <p:sp>
        <p:nvSpPr>
          <p:cNvPr id="312325" name="Text Box 5">
            <a:extLst>
              <a:ext uri="{FF2B5EF4-FFF2-40B4-BE49-F238E27FC236}">
                <a16:creationId xmlns:a16="http://schemas.microsoft.com/office/drawing/2014/main" id="{062AB3D9-0B54-4AEE-AF08-80DC77115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1989139"/>
            <a:ext cx="648389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rgbClr val="6600FF"/>
                </a:solidFill>
              </a:rPr>
              <a:t>Lei de Charles e Gay Lussac</a:t>
            </a:r>
          </a:p>
        </p:txBody>
      </p:sp>
      <p:graphicFrame>
        <p:nvGraphicFramePr>
          <p:cNvPr id="312326" name="Object 6">
            <a:extLst>
              <a:ext uri="{FF2B5EF4-FFF2-40B4-BE49-F238E27FC236}">
                <a16:creationId xmlns:a16="http://schemas.microsoft.com/office/drawing/2014/main" id="{93C5CE14-9694-4684-8DDF-12B2CFF359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0288" y="3605213"/>
          <a:ext cx="1981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312326" name="Object 6">
                        <a:extLst>
                          <a:ext uri="{FF2B5EF4-FFF2-40B4-BE49-F238E27FC236}">
                            <a16:creationId xmlns:a16="http://schemas.microsoft.com/office/drawing/2014/main" id="{93C5CE14-9694-4684-8DDF-12B2CFF359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605213"/>
                        <a:ext cx="1981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27" name="Text Box 7">
            <a:extLst>
              <a:ext uri="{FF2B5EF4-FFF2-40B4-BE49-F238E27FC236}">
                <a16:creationId xmlns:a16="http://schemas.microsoft.com/office/drawing/2014/main" id="{C5849D16-CFE3-4846-BDBF-754BD4BCE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724400"/>
            <a:ext cx="20521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ym typeface="Symbol" panose="05050102010706020507" pitchFamily="18" charset="2"/>
              </a:rPr>
              <a:t> = p.V</a:t>
            </a:r>
          </a:p>
        </p:txBody>
      </p:sp>
      <p:sp>
        <p:nvSpPr>
          <p:cNvPr id="312328" name="Text Box 8">
            <a:extLst>
              <a:ext uri="{FF2B5EF4-FFF2-40B4-BE49-F238E27FC236}">
                <a16:creationId xmlns:a16="http://schemas.microsoft.com/office/drawing/2014/main" id="{4E3B9B6D-0DF6-4886-9920-FB0F3795B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5495926"/>
            <a:ext cx="253627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/>
              <a:t>Q = nC</a:t>
            </a:r>
            <a:r>
              <a:rPr lang="pt-BR" altLang="pt-BR" sz="4400" b="1" baseline="-25000"/>
              <a:t>p</a:t>
            </a:r>
            <a:r>
              <a:rPr lang="pt-BR" altLang="pt-BR" sz="4400" b="1">
                <a:sym typeface="Symbol" panose="05050102010706020507" pitchFamily="18" charset="2"/>
              </a:rPr>
              <a:t>T</a:t>
            </a:r>
          </a:p>
        </p:txBody>
      </p:sp>
      <p:pic>
        <p:nvPicPr>
          <p:cNvPr id="312329" name="Picture 9" descr="calor06">
            <a:extLst>
              <a:ext uri="{FF2B5EF4-FFF2-40B4-BE49-F238E27FC236}">
                <a16:creationId xmlns:a16="http://schemas.microsoft.com/office/drawing/2014/main" id="{01B7B844-3740-41EE-808E-84ECC18F0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562" y="3034448"/>
            <a:ext cx="4957763" cy="295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215361B-40E1-41EA-873D-D867E35D88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C40E843-81D6-467F-A1D8-8E7665F6C1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/>
      <p:bldP spid="312324" grpId="0"/>
      <p:bldP spid="312325" grpId="0"/>
      <p:bldP spid="312327" grpId="0"/>
      <p:bldP spid="3123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Text Box 2">
            <a:extLst>
              <a:ext uri="{FF2B5EF4-FFF2-40B4-BE49-F238E27FC236}">
                <a16:creationId xmlns:a16="http://schemas.microsoft.com/office/drawing/2014/main" id="{EE55F0C4-5242-4D83-A367-A289159DD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80989"/>
            <a:ext cx="8135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 i="1"/>
              <a:t>TRANSFORMAÇÕES GASOSAS</a:t>
            </a:r>
          </a:p>
        </p:txBody>
      </p:sp>
      <p:sp>
        <p:nvSpPr>
          <p:cNvPr id="313347" name="Text Box 3">
            <a:extLst>
              <a:ext uri="{FF2B5EF4-FFF2-40B4-BE49-F238E27FC236}">
                <a16:creationId xmlns:a16="http://schemas.microsoft.com/office/drawing/2014/main" id="{7257F5E2-785F-450A-A098-4E63895C0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74751"/>
            <a:ext cx="61019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0000"/>
                </a:solidFill>
              </a:rPr>
              <a:t>* ISOCÓRICA, ISOMÉTRICA OU </a:t>
            </a:r>
          </a:p>
          <a:p>
            <a:r>
              <a:rPr lang="pt-BR" altLang="pt-BR" sz="3600" b="1">
                <a:solidFill>
                  <a:srgbClr val="FF0000"/>
                </a:solidFill>
              </a:rPr>
              <a:t>ISOVOLUMÉTRICA</a:t>
            </a:r>
          </a:p>
        </p:txBody>
      </p:sp>
      <p:sp>
        <p:nvSpPr>
          <p:cNvPr id="313348" name="Text Box 4">
            <a:extLst>
              <a:ext uri="{FF2B5EF4-FFF2-40B4-BE49-F238E27FC236}">
                <a16:creationId xmlns:a16="http://schemas.microsoft.com/office/drawing/2014/main" id="{39CB7E18-8F51-48BD-9A2E-5058271D0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608" y="1113969"/>
            <a:ext cx="16207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 dirty="0"/>
              <a:t>V CTE</a:t>
            </a:r>
          </a:p>
        </p:txBody>
      </p:sp>
      <p:sp>
        <p:nvSpPr>
          <p:cNvPr id="313349" name="Text Box 5">
            <a:extLst>
              <a:ext uri="{FF2B5EF4-FFF2-40B4-BE49-F238E27FC236}">
                <a16:creationId xmlns:a16="http://schemas.microsoft.com/office/drawing/2014/main" id="{3D9C692F-E828-4B2D-99F1-6F99B1A6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2155" y="1726900"/>
            <a:ext cx="341471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 dirty="0">
                <a:solidFill>
                  <a:srgbClr val="6600FF"/>
                </a:solidFill>
              </a:rPr>
              <a:t>Lei de Charles</a:t>
            </a:r>
          </a:p>
        </p:txBody>
      </p:sp>
      <p:graphicFrame>
        <p:nvGraphicFramePr>
          <p:cNvPr id="313350" name="Object 6">
            <a:extLst>
              <a:ext uri="{FF2B5EF4-FFF2-40B4-BE49-F238E27FC236}">
                <a16:creationId xmlns:a16="http://schemas.microsoft.com/office/drawing/2014/main" id="{D269F97C-96D1-49E0-B384-EF59FCACBA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53897"/>
              </p:ext>
            </p:extLst>
          </p:nvPr>
        </p:nvGraphicFramePr>
        <p:xfrm>
          <a:off x="1983131" y="2437904"/>
          <a:ext cx="21669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444240" imgH="203040" progId="Equation.3">
                  <p:embed/>
                </p:oleObj>
              </mc:Choice>
              <mc:Fallback>
                <p:oleObj name="Equation" r:id="rId3" imgW="444240" imgH="203040" progId="Equation.3">
                  <p:embed/>
                  <p:pic>
                    <p:nvPicPr>
                      <p:cNvPr id="313350" name="Object 6">
                        <a:extLst>
                          <a:ext uri="{FF2B5EF4-FFF2-40B4-BE49-F238E27FC236}">
                            <a16:creationId xmlns:a16="http://schemas.microsoft.com/office/drawing/2014/main" id="{D269F97C-96D1-49E0-B384-EF59FCACBA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3131" y="2437904"/>
                        <a:ext cx="216693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51" name="Text Box 7">
            <a:extLst>
              <a:ext uri="{FF2B5EF4-FFF2-40B4-BE49-F238E27FC236}">
                <a16:creationId xmlns:a16="http://schemas.microsoft.com/office/drawing/2014/main" id="{FD671F28-5B82-4262-B2D4-4833C820E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056" y="2549029"/>
            <a:ext cx="128272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ym typeface="Symbol" panose="05050102010706020507" pitchFamily="18" charset="2"/>
              </a:rPr>
              <a:t> = 0</a:t>
            </a:r>
          </a:p>
        </p:txBody>
      </p:sp>
      <p:sp>
        <p:nvSpPr>
          <p:cNvPr id="313352" name="Text Box 8">
            <a:extLst>
              <a:ext uri="{FF2B5EF4-FFF2-40B4-BE49-F238E27FC236}">
                <a16:creationId xmlns:a16="http://schemas.microsoft.com/office/drawing/2014/main" id="{C45E9674-660A-4CEE-8909-88FBF7F47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180" y="2549030"/>
            <a:ext cx="255711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/>
              <a:t>Q = nC</a:t>
            </a:r>
            <a:r>
              <a:rPr lang="pt-BR" altLang="pt-BR" sz="4400" b="1" baseline="-25000"/>
              <a:t>V</a:t>
            </a:r>
            <a:r>
              <a:rPr lang="pt-BR" altLang="pt-BR" sz="4400" b="1">
                <a:sym typeface="Symbol" panose="05050102010706020507" pitchFamily="18" charset="2"/>
              </a:rPr>
              <a:t>T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76796E4-B0B9-49E2-88F8-A54B4EBA40F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6E2086C-B970-4BD4-96E6-D9410555E5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8196" name="Picture 4" descr="Resultado de imagem para TRANSFORMAÃÃO ISOCORICA">
            <a:extLst>
              <a:ext uri="{FF2B5EF4-FFF2-40B4-BE49-F238E27FC236}">
                <a16:creationId xmlns:a16="http://schemas.microsoft.com/office/drawing/2014/main" id="{8100B7C9-59D0-4FE2-94C8-791FA3092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31" y="3341934"/>
            <a:ext cx="10571138" cy="309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/>
      <p:bldP spid="313348" grpId="0"/>
      <p:bldP spid="313349" grpId="0"/>
      <p:bldP spid="313351" grpId="0"/>
      <p:bldP spid="3133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Text Box 2">
            <a:extLst>
              <a:ext uri="{FF2B5EF4-FFF2-40B4-BE49-F238E27FC236}">
                <a16:creationId xmlns:a16="http://schemas.microsoft.com/office/drawing/2014/main" id="{5293D69C-6FDF-4ABF-A118-97CCD9DA0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80989"/>
            <a:ext cx="8135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 i="1"/>
              <a:t>TRANSFORMAÇÕES GASOSAS</a:t>
            </a:r>
          </a:p>
        </p:txBody>
      </p:sp>
      <p:sp>
        <p:nvSpPr>
          <p:cNvPr id="314371" name="Text Box 3">
            <a:extLst>
              <a:ext uri="{FF2B5EF4-FFF2-40B4-BE49-F238E27FC236}">
                <a16:creationId xmlns:a16="http://schemas.microsoft.com/office/drawing/2014/main" id="{E2752A7B-4947-4EE3-B515-4E51BB5D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1160463"/>
            <a:ext cx="3161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</a:rPr>
              <a:t>* ADIABÁTICA</a:t>
            </a:r>
          </a:p>
        </p:txBody>
      </p:sp>
      <p:sp>
        <p:nvSpPr>
          <p:cNvPr id="314372" name="Text Box 4">
            <a:extLst>
              <a:ext uri="{FF2B5EF4-FFF2-40B4-BE49-F238E27FC236}">
                <a16:creationId xmlns:a16="http://schemas.microsoft.com/office/drawing/2014/main" id="{D14DFAF0-AE4E-49C4-9E3F-862B42AFF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1196976"/>
            <a:ext cx="15039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/>
              <a:t>Q = 0</a:t>
            </a:r>
          </a:p>
        </p:txBody>
      </p:sp>
      <p:graphicFrame>
        <p:nvGraphicFramePr>
          <p:cNvPr id="314373" name="Object 5">
            <a:extLst>
              <a:ext uri="{FF2B5EF4-FFF2-40B4-BE49-F238E27FC236}">
                <a16:creationId xmlns:a16="http://schemas.microsoft.com/office/drawing/2014/main" id="{8055DC3B-7C93-492B-B673-CF8747C2E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3750" y="2205039"/>
          <a:ext cx="390048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799920" imgH="228600" progId="Equation.3">
                  <p:embed/>
                </p:oleObj>
              </mc:Choice>
              <mc:Fallback>
                <p:oleObj name="Equation" r:id="rId3" imgW="799920" imgH="228600" progId="Equation.3">
                  <p:embed/>
                  <p:pic>
                    <p:nvPicPr>
                      <p:cNvPr id="314373" name="Object 5">
                        <a:extLst>
                          <a:ext uri="{FF2B5EF4-FFF2-40B4-BE49-F238E27FC236}">
                            <a16:creationId xmlns:a16="http://schemas.microsoft.com/office/drawing/2014/main" id="{8055DC3B-7C93-492B-B673-CF8747C2ED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205039"/>
                        <a:ext cx="390048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374" name="Text Box 6">
            <a:extLst>
              <a:ext uri="{FF2B5EF4-FFF2-40B4-BE49-F238E27FC236}">
                <a16:creationId xmlns:a16="http://schemas.microsoft.com/office/drawing/2014/main" id="{69769B74-AC09-43C6-B92D-0E6DFED4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4868863"/>
            <a:ext cx="272382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>
                <a:sym typeface="Symbol" panose="05050102010706020507" pitchFamily="18" charset="2"/>
              </a:rPr>
              <a:t> = </a:t>
            </a:r>
            <a:r>
              <a:rPr lang="pt-BR" altLang="pt-BR" sz="4400" b="1"/>
              <a:t>nC</a:t>
            </a:r>
            <a:r>
              <a:rPr lang="pt-BR" altLang="pt-BR" sz="4400" b="1" baseline="-25000"/>
              <a:t>v</a:t>
            </a:r>
            <a:r>
              <a:rPr lang="pt-BR" altLang="pt-BR" sz="4400" b="1">
                <a:sym typeface="Symbol" panose="05050102010706020507" pitchFamily="18" charset="2"/>
              </a:rPr>
              <a:t>T</a:t>
            </a:r>
          </a:p>
        </p:txBody>
      </p:sp>
      <p:graphicFrame>
        <p:nvGraphicFramePr>
          <p:cNvPr id="314375" name="Object 7">
            <a:extLst>
              <a:ext uri="{FF2B5EF4-FFF2-40B4-BE49-F238E27FC236}">
                <a16:creationId xmlns:a16="http://schemas.microsoft.com/office/drawing/2014/main" id="{7EDAC152-BF8B-4700-8CD5-4C68F79392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0826" y="2205038"/>
          <a:ext cx="16938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507960" imgH="457200" progId="Equation.3">
                  <p:embed/>
                </p:oleObj>
              </mc:Choice>
              <mc:Fallback>
                <p:oleObj name="Equation" r:id="rId5" imgW="507960" imgH="457200" progId="Equation.3">
                  <p:embed/>
                  <p:pic>
                    <p:nvPicPr>
                      <p:cNvPr id="314375" name="Object 7">
                        <a:extLst>
                          <a:ext uri="{FF2B5EF4-FFF2-40B4-BE49-F238E27FC236}">
                            <a16:creationId xmlns:a16="http://schemas.microsoft.com/office/drawing/2014/main" id="{7EDAC152-BF8B-4700-8CD5-4C68F79392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826" y="2205038"/>
                        <a:ext cx="169386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4376" name="Picture 8" descr="Image34">
            <a:extLst>
              <a:ext uri="{FF2B5EF4-FFF2-40B4-BE49-F238E27FC236}">
                <a16:creationId xmlns:a16="http://schemas.microsoft.com/office/drawing/2014/main" id="{FE3F2F13-EBDA-4725-B1E9-393C7F44E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6" y="3748089"/>
            <a:ext cx="5508625" cy="300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A1257CB-122B-4C90-8C02-168D957CAF2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A8444F3-2E33-410A-ACDE-6FCAFC04EF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/>
      <p:bldP spid="314372" grpId="0"/>
      <p:bldP spid="3143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3C2C52CE-87C5-480E-BB90-AA9D42E5F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sz="3800" b="1" dirty="0"/>
              <a:t>TERMODINÂMICA </a:t>
            </a:r>
            <a:br>
              <a:rPr lang="pt-BR" altLang="pt-BR" sz="3800" b="1" dirty="0"/>
            </a:br>
            <a:r>
              <a:rPr lang="pt-BR" altLang="pt-BR" sz="3800" b="1" dirty="0"/>
              <a:t>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1981A4-6424-4885-A8B1-7C42A4DD04B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5771653-F772-4E47-94D7-AA5EE8EA0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4338" name="Picture 2" descr="Resultado de imagem para TRABALHO TRANSFORMAÃÃO ISOBARICA">
            <a:extLst>
              <a:ext uri="{FF2B5EF4-FFF2-40B4-BE49-F238E27FC236}">
                <a16:creationId xmlns:a16="http://schemas.microsoft.com/office/drawing/2014/main" id="{BF41EF9A-F425-49FD-BCE6-D0EE5D650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268" y="1813093"/>
            <a:ext cx="98012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9050E565-1E80-40DD-B03C-4A9151BE0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/>
              <a:t>TEMPERATURA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AAC6500B-8FEC-423C-A181-1DF3E72BA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b="1" dirty="0"/>
              <a:t>Grandeza que permite medir o grau de agitação das moléculas de um corpo.</a:t>
            </a:r>
          </a:p>
          <a:p>
            <a:pPr algn="just"/>
            <a:r>
              <a:rPr lang="pt-BR" altLang="pt-BR" b="1" dirty="0"/>
              <a:t>Dois ou mais corpos estão em equilíbrio térmico quando se encontram na mesma temperatura.</a:t>
            </a:r>
          </a:p>
          <a:p>
            <a:pPr algn="just"/>
            <a:r>
              <a:rPr lang="pt-BR" altLang="pt-BR" b="1" dirty="0"/>
              <a:t>Se dois corpos estão em equilíbrio térmico com um terceiro, então, os três estão em equilíbrio térmico entre si.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725157C-4F2B-4E23-BE5D-7919469C34B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D420E0A-0675-4FA1-992D-F89D97576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6B6B4959-F48B-4911-B73C-1E74C5506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sz="3800" b="1"/>
              <a:t>TRABALHO TRANSFORMAÇÃO CÍCLICA</a:t>
            </a:r>
          </a:p>
        </p:txBody>
      </p:sp>
      <p:sp>
        <p:nvSpPr>
          <p:cNvPr id="277509" name="Text Box 5">
            <a:extLst>
              <a:ext uri="{FF2B5EF4-FFF2-40B4-BE49-F238E27FC236}">
                <a16:creationId xmlns:a16="http://schemas.microsoft.com/office/drawing/2014/main" id="{ECDBA1C8-9B5A-4167-B2B2-A860A4B3F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4851401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 dirty="0"/>
              <a:t>Trabalho = área</a:t>
            </a:r>
          </a:p>
        </p:txBody>
      </p:sp>
      <p:sp>
        <p:nvSpPr>
          <p:cNvPr id="277513" name="Text Box 9">
            <a:extLst>
              <a:ext uri="{FF2B5EF4-FFF2-40B4-BE49-F238E27FC236}">
                <a16:creationId xmlns:a16="http://schemas.microsoft.com/office/drawing/2014/main" id="{92D34565-0A7B-47F2-B305-3BF414708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52964"/>
            <a:ext cx="4572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/>
              <a:t>Ciclo no sentido horário – T &gt; 0</a:t>
            </a:r>
          </a:p>
          <a:p>
            <a:pPr>
              <a:spcBef>
                <a:spcPct val="50000"/>
              </a:spcBef>
            </a:pPr>
            <a:r>
              <a:rPr lang="pt-BR" altLang="pt-BR" sz="2000" b="1"/>
              <a:t>Ciclo no sentido anti-horário – T &lt; 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B7B01E-9626-4E25-B28A-E71285B5577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15416B0-A62D-4316-981C-30BD56E71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5362" name="Picture 2" descr="Resultado de imagem para TRABALHO TRANSFORMAÃÃO CICLICA">
            <a:extLst>
              <a:ext uri="{FF2B5EF4-FFF2-40B4-BE49-F238E27FC236}">
                <a16:creationId xmlns:a16="http://schemas.microsoft.com/office/drawing/2014/main" id="{5105682F-E6D2-4744-B618-4E64F257C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064" y="1350961"/>
            <a:ext cx="8285871" cy="31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7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7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7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7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7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7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7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77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BB749E98-9F39-438D-8C9F-6AC08CCC482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1801076-EF0E-49C4-9CD6-D3AFA4E03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9CBF43E3-7435-4A80-967F-49BAD7FF4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 descr="Resultado de imagem para ENERGIA INTERNA">
            <a:extLst>
              <a:ext uri="{FF2B5EF4-FFF2-40B4-BE49-F238E27FC236}">
                <a16:creationId xmlns:a16="http://schemas.microsoft.com/office/drawing/2014/main" id="{10BC1999-2CC0-460C-8F10-93F0FD56E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611" y="109792"/>
            <a:ext cx="8510777" cy="638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846C0331-665A-41B7-9876-1FFB9BC4E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0742" y="0"/>
            <a:ext cx="10515600" cy="1325563"/>
          </a:xfrm>
        </p:spPr>
        <p:txBody>
          <a:bodyPr/>
          <a:lstStyle/>
          <a:p>
            <a:pPr algn="ctr"/>
            <a:r>
              <a:rPr lang="pt-BR" altLang="pt-BR" sz="3800" b="1" dirty="0"/>
              <a:t>PRIMEIRA LEI DA TERMODINÂMICA</a:t>
            </a:r>
          </a:p>
        </p:txBody>
      </p:sp>
      <p:pic>
        <p:nvPicPr>
          <p:cNvPr id="281607" name="Picture 7">
            <a:extLst>
              <a:ext uri="{FF2B5EF4-FFF2-40B4-BE49-F238E27FC236}">
                <a16:creationId xmlns:a16="http://schemas.microsoft.com/office/drawing/2014/main" id="{3EF3F9E9-0041-4D3E-AFBC-8517A44F0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2000" contras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772" y="3095625"/>
            <a:ext cx="21050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71DDF00-A0F6-437B-8BF8-8C1FFD0F2AE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C44EFD5-144B-4FF3-9CA7-9810EBDEF5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8434" name="Picture 2" descr="Resultado de imagem para PRIMEIRA LEI DA TERMODINAMICA">
            <a:extLst>
              <a:ext uri="{FF2B5EF4-FFF2-40B4-BE49-F238E27FC236}">
                <a16:creationId xmlns:a16="http://schemas.microsoft.com/office/drawing/2014/main" id="{49967D8D-61E2-46A8-8A35-A71A40F89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377" y="-13252"/>
            <a:ext cx="8514329" cy="639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1B7C08F4-F7A6-4884-A43F-87F369178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 algn="ctr"/>
            <a:r>
              <a:rPr lang="pt-BR" altLang="pt-BR" sz="3800" b="1"/>
              <a:t>TRANSFORMAÇÕES GASOSAS</a:t>
            </a:r>
          </a:p>
        </p:txBody>
      </p:sp>
      <p:sp>
        <p:nvSpPr>
          <p:cNvPr id="283653" name="Text Box 5">
            <a:extLst>
              <a:ext uri="{FF2B5EF4-FFF2-40B4-BE49-F238E27FC236}">
                <a16:creationId xmlns:a16="http://schemas.microsoft.com/office/drawing/2014/main" id="{452B907E-29A6-4083-A7AE-FF5AFE9C5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25539"/>
            <a:ext cx="8497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/>
              <a:t>Transformação isométrica: 	 V = cte 	 T = 0		</a:t>
            </a:r>
            <a:r>
              <a:rPr lang="el-GR" altLang="pt-BR" sz="2000" b="1">
                <a:cs typeface="Arial" panose="020B0604020202020204" pitchFamily="34" charset="0"/>
              </a:rPr>
              <a:t>Δ</a:t>
            </a:r>
            <a:r>
              <a:rPr lang="pt-BR" altLang="pt-BR" sz="2000" b="1">
                <a:cs typeface="Arial" panose="020B0604020202020204" pitchFamily="34" charset="0"/>
              </a:rPr>
              <a:t>U = Q</a:t>
            </a:r>
            <a:r>
              <a:rPr lang="pt-BR" altLang="pt-BR" sz="2000" b="1"/>
              <a:t> </a:t>
            </a:r>
          </a:p>
        </p:txBody>
      </p:sp>
      <p:sp>
        <p:nvSpPr>
          <p:cNvPr id="283654" name="Text Box 6">
            <a:extLst>
              <a:ext uri="{FF2B5EF4-FFF2-40B4-BE49-F238E27FC236}">
                <a16:creationId xmlns:a16="http://schemas.microsoft.com/office/drawing/2014/main" id="{0E7E58C9-0A4A-48DE-9DF3-58814CD70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36839"/>
            <a:ext cx="8497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/>
              <a:t>Transformação isotérmica: 	 t = cte 		 </a:t>
            </a:r>
            <a:r>
              <a:rPr lang="el-GR" altLang="pt-BR" sz="2000" b="1">
                <a:cs typeface="Arial" panose="020B0604020202020204" pitchFamily="34" charset="0"/>
              </a:rPr>
              <a:t>Δ</a:t>
            </a:r>
            <a:r>
              <a:rPr lang="pt-BR" altLang="pt-BR" sz="2000" b="1">
                <a:cs typeface="Arial" panose="020B0604020202020204" pitchFamily="34" charset="0"/>
              </a:rPr>
              <a:t>U</a:t>
            </a:r>
            <a:r>
              <a:rPr lang="pt-BR" altLang="pt-BR" sz="2000" b="1"/>
              <a:t> = 0		T</a:t>
            </a:r>
            <a:r>
              <a:rPr lang="pt-BR" altLang="pt-BR" sz="2000" b="1">
                <a:cs typeface="Arial" panose="020B0604020202020204" pitchFamily="34" charset="0"/>
              </a:rPr>
              <a:t> = Q</a:t>
            </a:r>
            <a:r>
              <a:rPr lang="pt-BR" altLang="pt-BR" sz="2000" b="1"/>
              <a:t> </a:t>
            </a:r>
          </a:p>
        </p:txBody>
      </p:sp>
      <p:sp>
        <p:nvSpPr>
          <p:cNvPr id="283655" name="Text Box 7">
            <a:extLst>
              <a:ext uri="{FF2B5EF4-FFF2-40B4-BE49-F238E27FC236}">
                <a16:creationId xmlns:a16="http://schemas.microsoft.com/office/drawing/2014/main" id="{17EF255B-5ABA-4458-A160-89B85C036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3382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400" b="1"/>
              <a:t>T. isobárica:  P = cte   Expansão: V</a:t>
            </a:r>
            <a:r>
              <a:rPr lang="pt-BR" altLang="pt-BR" sz="2400" b="1">
                <a:cs typeface="Arial" panose="020B0604020202020204" pitchFamily="34" charset="0"/>
              </a:rPr>
              <a:t>↑ (T&gt;0) t↑(</a:t>
            </a:r>
            <a:r>
              <a:rPr lang="el-GR" altLang="pt-BR" sz="2400" b="1"/>
              <a:t>Δ</a:t>
            </a:r>
            <a:r>
              <a:rPr lang="pt-BR" altLang="pt-BR" sz="2400" b="1"/>
              <a:t>U &gt;0) – Q &gt; 0</a:t>
            </a:r>
          </a:p>
          <a:p>
            <a:pPr algn="just">
              <a:spcBef>
                <a:spcPct val="50000"/>
              </a:spcBef>
            </a:pPr>
            <a:r>
              <a:rPr lang="pt-BR" altLang="pt-BR" sz="2400" b="1"/>
              <a:t>		Compressão: V</a:t>
            </a:r>
            <a:r>
              <a:rPr lang="pt-BR" altLang="pt-BR" sz="2400" b="1">
                <a:cs typeface="Arial" panose="020B0604020202020204" pitchFamily="34" charset="0"/>
              </a:rPr>
              <a:t>↓</a:t>
            </a:r>
            <a:r>
              <a:rPr lang="pt-BR" altLang="pt-BR" sz="2400" b="1"/>
              <a:t> (T&lt;0) T ↓ (</a:t>
            </a:r>
            <a:r>
              <a:rPr lang="el-GR" altLang="pt-BR" sz="2400" b="1"/>
              <a:t>Δ</a:t>
            </a:r>
            <a:r>
              <a:rPr lang="pt-BR" altLang="pt-BR" sz="2400" b="1"/>
              <a:t>U &lt;0) – Q &lt; 0 	</a:t>
            </a:r>
          </a:p>
        </p:txBody>
      </p:sp>
      <p:sp>
        <p:nvSpPr>
          <p:cNvPr id="283657" name="Text Box 9">
            <a:extLst>
              <a:ext uri="{FF2B5EF4-FFF2-40B4-BE49-F238E27FC236}">
                <a16:creationId xmlns:a16="http://schemas.microsoft.com/office/drawing/2014/main" id="{7209382E-49C0-4AEE-8656-96BD6A502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2922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400" b="1"/>
              <a:t>T. adiabática:  Q = 0   Expansão: </a:t>
            </a:r>
            <a:r>
              <a:rPr lang="pt-BR" altLang="pt-BR" sz="2400" b="1">
                <a:cs typeface="Arial" panose="020B0604020202020204" pitchFamily="34" charset="0"/>
              </a:rPr>
              <a:t>T &gt; 0   </a:t>
            </a:r>
            <a:r>
              <a:rPr lang="el-GR" altLang="pt-BR" sz="2400" b="1"/>
              <a:t>Δ</a:t>
            </a:r>
            <a:r>
              <a:rPr lang="pt-BR" altLang="pt-BR" sz="2400" b="1"/>
              <a:t>U &lt; 0        t </a:t>
            </a:r>
            <a:r>
              <a:rPr lang="pt-BR" altLang="pt-BR" sz="2400" b="1">
                <a:cs typeface="Arial" panose="020B0604020202020204" pitchFamily="34" charset="0"/>
              </a:rPr>
              <a:t>↓</a:t>
            </a:r>
          </a:p>
          <a:p>
            <a:pPr algn="just">
              <a:spcBef>
                <a:spcPct val="50000"/>
              </a:spcBef>
            </a:pPr>
            <a:r>
              <a:rPr lang="pt-BR" altLang="pt-BR" sz="2400" b="1"/>
              <a:t>		Compressão: T &lt; 0   </a:t>
            </a:r>
            <a:r>
              <a:rPr lang="el-GR" altLang="pt-BR" sz="2400" b="1"/>
              <a:t>Δ</a:t>
            </a:r>
            <a:r>
              <a:rPr lang="pt-BR" altLang="pt-BR" sz="2400" b="1"/>
              <a:t>U &gt; 0        t </a:t>
            </a:r>
            <a:r>
              <a:rPr lang="pt-BR" altLang="pt-BR" sz="2400" b="1">
                <a:cs typeface="Arial" panose="020B0604020202020204" pitchFamily="34" charset="0"/>
              </a:rPr>
              <a:t>↑</a:t>
            </a:r>
            <a:endParaRPr lang="pt-BR" altLang="pt-BR" sz="2400" b="1"/>
          </a:p>
        </p:txBody>
      </p:sp>
      <p:graphicFrame>
        <p:nvGraphicFramePr>
          <p:cNvPr id="283658" name="Object 10">
            <a:extLst>
              <a:ext uri="{FF2B5EF4-FFF2-40B4-BE49-F238E27FC236}">
                <a16:creationId xmlns:a16="http://schemas.microsoft.com/office/drawing/2014/main" id="{0B060190-4CB5-4F94-BCE4-9B88525C3F77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311900" y="1628775"/>
          <a:ext cx="10795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507960" imgH="431640" progId="Equation.3">
                  <p:embed/>
                </p:oleObj>
              </mc:Choice>
              <mc:Fallback>
                <p:oleObj name="Equation" r:id="rId4" imgW="507960" imgH="431640" progId="Equation.3">
                  <p:embed/>
                  <p:pic>
                    <p:nvPicPr>
                      <p:cNvPr id="283658" name="Object 10">
                        <a:extLst>
                          <a:ext uri="{FF2B5EF4-FFF2-40B4-BE49-F238E27FC236}">
                            <a16:creationId xmlns:a16="http://schemas.microsoft.com/office/drawing/2014/main" id="{0B060190-4CB5-4F94-BCE4-9B88525C3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1628775"/>
                        <a:ext cx="10795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63" name="Text Box 15">
            <a:extLst>
              <a:ext uri="{FF2B5EF4-FFF2-40B4-BE49-F238E27FC236}">
                <a16:creationId xmlns:a16="http://schemas.microsoft.com/office/drawing/2014/main" id="{AA50584A-ED10-4DF3-8CC0-FAF48812C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1" y="3284539"/>
            <a:ext cx="251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/>
              <a:t>P</a:t>
            </a:r>
            <a:r>
              <a:rPr lang="pt-BR" altLang="pt-BR" sz="2000" b="1" baseline="-25000"/>
              <a:t>1</a:t>
            </a:r>
            <a:r>
              <a:rPr lang="pt-BR" altLang="pt-BR" sz="2000" b="1"/>
              <a:t>V</a:t>
            </a:r>
            <a:r>
              <a:rPr lang="pt-BR" altLang="pt-BR" sz="2000" b="1" baseline="-25000"/>
              <a:t>1</a:t>
            </a:r>
            <a:r>
              <a:rPr lang="pt-BR" altLang="pt-BR" sz="2000" b="1"/>
              <a:t>  =   P</a:t>
            </a:r>
            <a:r>
              <a:rPr lang="pt-BR" altLang="pt-BR" sz="2000" b="1" baseline="-25000"/>
              <a:t>2</a:t>
            </a:r>
            <a:r>
              <a:rPr lang="pt-BR" altLang="pt-BR" sz="2000" b="1"/>
              <a:t>V</a:t>
            </a:r>
            <a:r>
              <a:rPr lang="pt-BR" altLang="pt-BR" sz="2000" b="1" baseline="-25000"/>
              <a:t>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48CF204-053C-4761-AF20-0BE63FFC9F7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2AF72FDB-2769-40D3-AD04-E9A54E32B5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/>
      <p:bldP spid="283654" grpId="0"/>
      <p:bldP spid="283655" grpId="0"/>
      <p:bldP spid="283657" grpId="0"/>
      <p:bldP spid="28366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>
            <a:extLst>
              <a:ext uri="{FF2B5EF4-FFF2-40B4-BE49-F238E27FC236}">
                <a16:creationId xmlns:a16="http://schemas.microsoft.com/office/drawing/2014/main" id="{691C1399-D1D5-4627-B71A-AC4C53872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pt-BR" altLang="pt-BR" b="1" dirty="0"/>
              <a:t>MÁQUINAS TÉRMICAS</a:t>
            </a:r>
          </a:p>
        </p:txBody>
      </p:sp>
      <p:pic>
        <p:nvPicPr>
          <p:cNvPr id="289797" name="Picture 5">
            <a:extLst>
              <a:ext uri="{FF2B5EF4-FFF2-40B4-BE49-F238E27FC236}">
                <a16:creationId xmlns:a16="http://schemas.microsoft.com/office/drawing/2014/main" id="{228F60BF-73BD-4184-B899-B8F3CFB76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60000" contras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341438"/>
            <a:ext cx="63373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9798" name="Object 6">
            <a:extLst>
              <a:ext uri="{FF2B5EF4-FFF2-40B4-BE49-F238E27FC236}">
                <a16:creationId xmlns:a16="http://schemas.microsoft.com/office/drawing/2014/main" id="{61E0A492-E444-4549-ACDD-B12B0750050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51313" y="3789364"/>
          <a:ext cx="3384550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5" imgW="977760" imgH="660240" progId="Equation.3">
                  <p:embed/>
                </p:oleObj>
              </mc:Choice>
              <mc:Fallback>
                <p:oleObj name="Equation" r:id="rId5" imgW="977760" imgH="660240" progId="Equation.3">
                  <p:embed/>
                  <p:pic>
                    <p:nvPicPr>
                      <p:cNvPr id="289798" name="Object 6">
                        <a:extLst>
                          <a:ext uri="{FF2B5EF4-FFF2-40B4-BE49-F238E27FC236}">
                            <a16:creationId xmlns:a16="http://schemas.microsoft.com/office/drawing/2014/main" id="{61E0A492-E444-4549-ACDD-B12B075005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3" y="3789364"/>
                        <a:ext cx="3384550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F62BDC3-64E7-46D0-B332-9EE001D8423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707C133-C8B6-4879-963F-F2F095AB7D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9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2" name="Rectangle 4">
            <a:extLst>
              <a:ext uri="{FF2B5EF4-FFF2-40B4-BE49-F238E27FC236}">
                <a16:creationId xmlns:a16="http://schemas.microsoft.com/office/drawing/2014/main" id="{9FAACE8E-AB53-4DD6-93E2-7BB6FFC22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t-BR" altLang="pt-BR" b="1" dirty="0"/>
              <a:t>MÁQUINA DE CARNOT</a:t>
            </a:r>
          </a:p>
        </p:txBody>
      </p:sp>
      <p:graphicFrame>
        <p:nvGraphicFramePr>
          <p:cNvPr id="293894" name="Object 6">
            <a:extLst>
              <a:ext uri="{FF2B5EF4-FFF2-40B4-BE49-F238E27FC236}">
                <a16:creationId xmlns:a16="http://schemas.microsoft.com/office/drawing/2014/main" id="{49E2F5B1-33DA-466E-9674-85675D21641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240464" y="2852738"/>
          <a:ext cx="4427537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282680" imgH="431640" progId="Equation.3">
                  <p:embed/>
                </p:oleObj>
              </mc:Choice>
              <mc:Fallback>
                <p:oleObj name="Equation" r:id="rId4" imgW="1282680" imgH="431640" progId="Equation.3">
                  <p:embed/>
                  <p:pic>
                    <p:nvPicPr>
                      <p:cNvPr id="293894" name="Object 6">
                        <a:extLst>
                          <a:ext uri="{FF2B5EF4-FFF2-40B4-BE49-F238E27FC236}">
                            <a16:creationId xmlns:a16="http://schemas.microsoft.com/office/drawing/2014/main" id="{49E2F5B1-33DA-466E-9674-85675D2164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4" y="2852738"/>
                        <a:ext cx="4427537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4" descr="Resultado de imagem para CICLO DE CARNOT">
            <a:extLst>
              <a:ext uri="{FF2B5EF4-FFF2-40B4-BE49-F238E27FC236}">
                <a16:creationId xmlns:a16="http://schemas.microsoft.com/office/drawing/2014/main" id="{B4EA3896-BB4F-4288-A622-82B6A6094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" y="1565581"/>
            <a:ext cx="6176533" cy="430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75F7AF9-11C3-4648-9FE3-5FAE38FEE82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B7204AA-FB16-462E-90B8-C5499ADBD3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3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Resultado de imagem para FRASE PERSISTENCIA NO FINAL">
            <a:extLst>
              <a:ext uri="{FF2B5EF4-FFF2-40B4-BE49-F238E27FC236}">
                <a16:creationId xmlns:a16="http://schemas.microsoft.com/office/drawing/2014/main" id="{0169B7DB-3A23-4A45-A6C1-BEE5494E9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13" y="0"/>
            <a:ext cx="45735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94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ext Box 2">
            <a:extLst>
              <a:ext uri="{FF2B5EF4-FFF2-40B4-BE49-F238E27FC236}">
                <a16:creationId xmlns:a16="http://schemas.microsoft.com/office/drawing/2014/main" id="{AB50B0DB-04D9-4509-BDD6-7D3D8D3A8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229225"/>
            <a:ext cx="1477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gelo</a:t>
            </a:r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628A1EB3-7B4F-490A-95EF-FA66F8FA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52738"/>
            <a:ext cx="1614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vapor</a:t>
            </a:r>
          </a:p>
        </p:txBody>
      </p:sp>
      <p:sp>
        <p:nvSpPr>
          <p:cNvPr id="303108" name="Line 4">
            <a:extLst>
              <a:ext uri="{FF2B5EF4-FFF2-40B4-BE49-F238E27FC236}">
                <a16:creationId xmlns:a16="http://schemas.microsoft.com/office/drawing/2014/main" id="{CCECE5B7-30B4-4E3A-9625-F7ABA576D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3284538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3109" name="Line 5">
            <a:extLst>
              <a:ext uri="{FF2B5EF4-FFF2-40B4-BE49-F238E27FC236}">
                <a16:creationId xmlns:a16="http://schemas.microsoft.com/office/drawing/2014/main" id="{BC6F9A58-0F38-4AE7-95A3-7A78B3F66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9150" y="5157788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03110" name="Group 6">
            <a:extLst>
              <a:ext uri="{FF2B5EF4-FFF2-40B4-BE49-F238E27FC236}">
                <a16:creationId xmlns:a16="http://schemas.microsoft.com/office/drawing/2014/main" id="{780F0004-CE84-4A56-B3CE-934257437E9B}"/>
              </a:ext>
            </a:extLst>
          </p:cNvPr>
          <p:cNvGrpSpPr>
            <a:grpSpLocks/>
          </p:cNvGrpSpPr>
          <p:nvPr/>
        </p:nvGrpSpPr>
        <p:grpSpPr bwMode="auto">
          <a:xfrm>
            <a:off x="4656138" y="2997200"/>
            <a:ext cx="215900" cy="2592388"/>
            <a:chOff x="1746" y="2568"/>
            <a:chExt cx="136" cy="1542"/>
          </a:xfrm>
        </p:grpSpPr>
        <p:sp>
          <p:nvSpPr>
            <p:cNvPr id="303111" name="AutoShape 7">
              <a:extLst>
                <a:ext uri="{FF2B5EF4-FFF2-40B4-BE49-F238E27FC236}">
                  <a16:creationId xmlns:a16="http://schemas.microsoft.com/office/drawing/2014/main" id="{570C86F4-25EF-4CDA-A691-1077739CA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2" name="Oval 8">
              <a:extLst>
                <a:ext uri="{FF2B5EF4-FFF2-40B4-BE49-F238E27FC236}">
                  <a16:creationId xmlns:a16="http://schemas.microsoft.com/office/drawing/2014/main" id="{EE4F0DD7-0480-40BC-B5F0-6A3AEEC0B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3113" name="Group 9">
            <a:extLst>
              <a:ext uri="{FF2B5EF4-FFF2-40B4-BE49-F238E27FC236}">
                <a16:creationId xmlns:a16="http://schemas.microsoft.com/office/drawing/2014/main" id="{491B4932-531A-48E1-975E-5A41D85A0D64}"/>
              </a:ext>
            </a:extLst>
          </p:cNvPr>
          <p:cNvGrpSpPr>
            <a:grpSpLocks/>
          </p:cNvGrpSpPr>
          <p:nvPr/>
        </p:nvGrpSpPr>
        <p:grpSpPr bwMode="auto">
          <a:xfrm>
            <a:off x="6240463" y="2997200"/>
            <a:ext cx="215900" cy="2592388"/>
            <a:chOff x="1746" y="2568"/>
            <a:chExt cx="136" cy="1542"/>
          </a:xfrm>
        </p:grpSpPr>
        <p:sp>
          <p:nvSpPr>
            <p:cNvPr id="303114" name="AutoShape 10">
              <a:extLst>
                <a:ext uri="{FF2B5EF4-FFF2-40B4-BE49-F238E27FC236}">
                  <a16:creationId xmlns:a16="http://schemas.microsoft.com/office/drawing/2014/main" id="{F5CBD212-45E7-41F0-A2BA-AC3F98C28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5" name="Oval 11">
              <a:extLst>
                <a:ext uri="{FF2B5EF4-FFF2-40B4-BE49-F238E27FC236}">
                  <a16:creationId xmlns:a16="http://schemas.microsoft.com/office/drawing/2014/main" id="{DD1CAC08-8956-467C-9AFC-F3C5609E4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3116" name="Group 12">
            <a:extLst>
              <a:ext uri="{FF2B5EF4-FFF2-40B4-BE49-F238E27FC236}">
                <a16:creationId xmlns:a16="http://schemas.microsoft.com/office/drawing/2014/main" id="{720D4982-7FA4-405A-A19E-22F7D2ED8A04}"/>
              </a:ext>
            </a:extLst>
          </p:cNvPr>
          <p:cNvGrpSpPr>
            <a:grpSpLocks/>
          </p:cNvGrpSpPr>
          <p:nvPr/>
        </p:nvGrpSpPr>
        <p:grpSpPr bwMode="auto">
          <a:xfrm>
            <a:off x="7824788" y="2997200"/>
            <a:ext cx="215900" cy="2592388"/>
            <a:chOff x="1746" y="2568"/>
            <a:chExt cx="136" cy="1542"/>
          </a:xfrm>
        </p:grpSpPr>
        <p:sp>
          <p:nvSpPr>
            <p:cNvPr id="303117" name="AutoShape 13">
              <a:extLst>
                <a:ext uri="{FF2B5EF4-FFF2-40B4-BE49-F238E27FC236}">
                  <a16:creationId xmlns:a16="http://schemas.microsoft.com/office/drawing/2014/main" id="{EBFB1EBD-9997-4FD3-8BE4-639BFC5D5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8" name="Oval 14">
              <a:extLst>
                <a:ext uri="{FF2B5EF4-FFF2-40B4-BE49-F238E27FC236}">
                  <a16:creationId xmlns:a16="http://schemas.microsoft.com/office/drawing/2014/main" id="{0741B417-BD29-4A91-8FFF-B542523A6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3119" name="Text Box 15">
            <a:extLst>
              <a:ext uri="{FF2B5EF4-FFF2-40B4-BE49-F238E27FC236}">
                <a16:creationId xmlns:a16="http://schemas.microsoft.com/office/drawing/2014/main" id="{16D6F294-9FB0-400B-9729-BACC38F89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2852738"/>
            <a:ext cx="809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100º C</a:t>
            </a:r>
          </a:p>
        </p:txBody>
      </p:sp>
      <p:sp>
        <p:nvSpPr>
          <p:cNvPr id="303120" name="Text Box 16">
            <a:extLst>
              <a:ext uri="{FF2B5EF4-FFF2-40B4-BE49-F238E27FC236}">
                <a16:creationId xmlns:a16="http://schemas.microsoft.com/office/drawing/2014/main" id="{831E51FD-AA50-43A6-88BC-89000269C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5373688"/>
            <a:ext cx="575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0º C</a:t>
            </a:r>
          </a:p>
        </p:txBody>
      </p:sp>
      <p:sp>
        <p:nvSpPr>
          <p:cNvPr id="303121" name="Text Box 17">
            <a:extLst>
              <a:ext uri="{FF2B5EF4-FFF2-40B4-BE49-F238E27FC236}">
                <a16:creationId xmlns:a16="http://schemas.microsoft.com/office/drawing/2014/main" id="{866E820F-0733-47BC-8F62-EA44D5E10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9" y="2852738"/>
            <a:ext cx="7922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212º F</a:t>
            </a:r>
          </a:p>
        </p:txBody>
      </p:sp>
      <p:sp>
        <p:nvSpPr>
          <p:cNvPr id="303122" name="Text Box 18">
            <a:extLst>
              <a:ext uri="{FF2B5EF4-FFF2-40B4-BE49-F238E27FC236}">
                <a16:creationId xmlns:a16="http://schemas.microsoft.com/office/drawing/2014/main" id="{1FFDF3E2-06AD-40B9-A1B7-3E13A0413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9" y="5373688"/>
            <a:ext cx="725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32º F</a:t>
            </a:r>
          </a:p>
        </p:txBody>
      </p:sp>
      <p:sp>
        <p:nvSpPr>
          <p:cNvPr id="303123" name="Text Box 19">
            <a:extLst>
              <a:ext uri="{FF2B5EF4-FFF2-40B4-BE49-F238E27FC236}">
                <a16:creationId xmlns:a16="http://schemas.microsoft.com/office/drawing/2014/main" id="{7EE38212-71AD-4183-8F49-9B5AE30A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85273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373 K</a:t>
            </a:r>
          </a:p>
        </p:txBody>
      </p:sp>
      <p:sp>
        <p:nvSpPr>
          <p:cNvPr id="303124" name="Text Box 20">
            <a:extLst>
              <a:ext uri="{FF2B5EF4-FFF2-40B4-BE49-F238E27FC236}">
                <a16:creationId xmlns:a16="http://schemas.microsoft.com/office/drawing/2014/main" id="{ADEB107E-FAB7-4BA1-8B16-EC65747B3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37368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273 K</a:t>
            </a:r>
          </a:p>
        </p:txBody>
      </p:sp>
      <p:sp>
        <p:nvSpPr>
          <p:cNvPr id="303125" name="Text Box 21">
            <a:extLst>
              <a:ext uri="{FF2B5EF4-FFF2-40B4-BE49-F238E27FC236}">
                <a16:creationId xmlns:a16="http://schemas.microsoft.com/office/drawing/2014/main" id="{E06148F0-41B1-4D83-9EA0-1818DDD5E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2276476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Celsius</a:t>
            </a:r>
          </a:p>
        </p:txBody>
      </p:sp>
      <p:sp>
        <p:nvSpPr>
          <p:cNvPr id="303126" name="Text Box 22">
            <a:extLst>
              <a:ext uri="{FF2B5EF4-FFF2-40B4-BE49-F238E27FC236}">
                <a16:creationId xmlns:a16="http://schemas.microsoft.com/office/drawing/2014/main" id="{2CCA5DF9-D34A-4F04-90EC-967361860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2205038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Fahrenheit</a:t>
            </a:r>
          </a:p>
        </p:txBody>
      </p:sp>
      <p:sp>
        <p:nvSpPr>
          <p:cNvPr id="303127" name="Text Box 23">
            <a:extLst>
              <a:ext uri="{FF2B5EF4-FFF2-40B4-BE49-F238E27FC236}">
                <a16:creationId xmlns:a16="http://schemas.microsoft.com/office/drawing/2014/main" id="{42ED9DEB-7EAA-4AF3-9E1F-F01A08771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8" y="2205038"/>
            <a:ext cx="80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Kelvin</a:t>
            </a:r>
          </a:p>
        </p:txBody>
      </p:sp>
      <p:sp>
        <p:nvSpPr>
          <p:cNvPr id="303128" name="Rectangle 24">
            <a:extLst>
              <a:ext uri="{FF2B5EF4-FFF2-40B4-BE49-F238E27FC236}">
                <a16:creationId xmlns:a16="http://schemas.microsoft.com/office/drawing/2014/main" id="{7FF47099-9B88-46DC-A216-C48F5C1EC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chemeClr val="accent2"/>
                </a:solidFill>
              </a:rPr>
              <a:t>ESCALAS TERMOMÉTRICAS</a:t>
            </a:r>
          </a:p>
        </p:txBody>
      </p:sp>
      <p:grpSp>
        <p:nvGrpSpPr>
          <p:cNvPr id="303129" name="Group 25">
            <a:extLst>
              <a:ext uri="{FF2B5EF4-FFF2-40B4-BE49-F238E27FC236}">
                <a16:creationId xmlns:a16="http://schemas.microsoft.com/office/drawing/2014/main" id="{BF7853E6-AC3C-475A-B36C-F4D9EA67FCE9}"/>
              </a:ext>
            </a:extLst>
          </p:cNvPr>
          <p:cNvGrpSpPr>
            <a:grpSpLocks/>
          </p:cNvGrpSpPr>
          <p:nvPr/>
        </p:nvGrpSpPr>
        <p:grpSpPr bwMode="auto">
          <a:xfrm>
            <a:off x="9409113" y="2997200"/>
            <a:ext cx="215900" cy="2592388"/>
            <a:chOff x="1746" y="2568"/>
            <a:chExt cx="136" cy="1542"/>
          </a:xfrm>
        </p:grpSpPr>
        <p:sp>
          <p:nvSpPr>
            <p:cNvPr id="303130" name="AutoShape 26">
              <a:extLst>
                <a:ext uri="{FF2B5EF4-FFF2-40B4-BE49-F238E27FC236}">
                  <a16:creationId xmlns:a16="http://schemas.microsoft.com/office/drawing/2014/main" id="{CBBE946A-839E-42AF-9B13-9B132CB70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31" name="Oval 27">
              <a:extLst>
                <a:ext uri="{FF2B5EF4-FFF2-40B4-BE49-F238E27FC236}">
                  <a16:creationId xmlns:a16="http://schemas.microsoft.com/office/drawing/2014/main" id="{AEFAA9DD-BCE6-45D5-A4F2-418DA9838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3132" name="Text Box 28">
            <a:extLst>
              <a:ext uri="{FF2B5EF4-FFF2-40B4-BE49-F238E27FC236}">
                <a16:creationId xmlns:a16="http://schemas.microsoft.com/office/drawing/2014/main" id="{819CFBF0-BC98-423C-A264-2E1D2D58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0" y="2349501"/>
            <a:ext cx="115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Arbitraria</a:t>
            </a:r>
          </a:p>
        </p:txBody>
      </p:sp>
      <p:sp>
        <p:nvSpPr>
          <p:cNvPr id="303133" name="Text Box 29">
            <a:extLst>
              <a:ext uri="{FF2B5EF4-FFF2-40B4-BE49-F238E27FC236}">
                <a16:creationId xmlns:a16="http://schemas.microsoft.com/office/drawing/2014/main" id="{F40A05B6-4EFD-491F-9785-144054045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5" y="53006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x</a:t>
            </a:r>
          </a:p>
        </p:txBody>
      </p:sp>
      <p:sp>
        <p:nvSpPr>
          <p:cNvPr id="303134" name="Text Box 30">
            <a:extLst>
              <a:ext uri="{FF2B5EF4-FFF2-40B4-BE49-F238E27FC236}">
                <a16:creationId xmlns:a16="http://schemas.microsoft.com/office/drawing/2014/main" id="{F6DB4158-E48A-4DDF-B841-A69EF803C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6" y="2924176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y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8E533D33-5B12-488A-9CC0-97539DACCD3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3E3F422D-EF22-49D4-9F72-C9A047CF3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3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06" grpId="1"/>
      <p:bldP spid="303107" grpId="0"/>
      <p:bldP spid="303107" grpId="1"/>
      <p:bldP spid="303119" grpId="0"/>
      <p:bldP spid="303120" grpId="0"/>
      <p:bldP spid="303121" grpId="0"/>
      <p:bldP spid="303122" grpId="0"/>
      <p:bldP spid="303123" grpId="0"/>
      <p:bldP spid="303124" grpId="0"/>
      <p:bldP spid="303125" grpId="0"/>
      <p:bldP spid="303126" grpId="0"/>
      <p:bldP spid="303127" grpId="0"/>
      <p:bldP spid="303128" grpId="0"/>
      <p:bldP spid="303132" grpId="0"/>
      <p:bldP spid="303133" grpId="0"/>
      <p:bldP spid="3031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ext Box 2">
            <a:extLst>
              <a:ext uri="{FF2B5EF4-FFF2-40B4-BE49-F238E27FC236}">
                <a16:creationId xmlns:a16="http://schemas.microsoft.com/office/drawing/2014/main" id="{2CD467E5-FED9-42FF-A3D0-555286268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420938"/>
            <a:ext cx="1477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gelo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A96FAC4F-01A7-4770-A4AB-DF2E86625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549275"/>
            <a:ext cx="1614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vapor</a:t>
            </a:r>
          </a:p>
        </p:txBody>
      </p:sp>
      <p:sp>
        <p:nvSpPr>
          <p:cNvPr id="305156" name="Line 4">
            <a:extLst>
              <a:ext uri="{FF2B5EF4-FFF2-40B4-BE49-F238E27FC236}">
                <a16:creationId xmlns:a16="http://schemas.microsoft.com/office/drawing/2014/main" id="{52FC5CB1-4775-49F3-995D-C03F5E21E0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693738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5157" name="Line 5">
            <a:extLst>
              <a:ext uri="{FF2B5EF4-FFF2-40B4-BE49-F238E27FC236}">
                <a16:creationId xmlns:a16="http://schemas.microsoft.com/office/drawing/2014/main" id="{229742DA-102F-4DE8-9B0C-D385C11A1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26384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05158" name="Group 6">
            <a:extLst>
              <a:ext uri="{FF2B5EF4-FFF2-40B4-BE49-F238E27FC236}">
                <a16:creationId xmlns:a16="http://schemas.microsoft.com/office/drawing/2014/main" id="{11245551-7744-41B0-9300-2A751F4E0517}"/>
              </a:ext>
            </a:extLst>
          </p:cNvPr>
          <p:cNvGrpSpPr>
            <a:grpSpLocks/>
          </p:cNvGrpSpPr>
          <p:nvPr/>
        </p:nvGrpSpPr>
        <p:grpSpPr bwMode="auto">
          <a:xfrm>
            <a:off x="5303838" y="549275"/>
            <a:ext cx="215900" cy="2592388"/>
            <a:chOff x="1746" y="2568"/>
            <a:chExt cx="136" cy="1542"/>
          </a:xfrm>
        </p:grpSpPr>
        <p:sp>
          <p:nvSpPr>
            <p:cNvPr id="305159" name="AutoShape 7">
              <a:extLst>
                <a:ext uri="{FF2B5EF4-FFF2-40B4-BE49-F238E27FC236}">
                  <a16:creationId xmlns:a16="http://schemas.microsoft.com/office/drawing/2014/main" id="{BB035AB6-1834-47B5-AB55-173D5FD4F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0" name="Oval 8">
              <a:extLst>
                <a:ext uri="{FF2B5EF4-FFF2-40B4-BE49-F238E27FC236}">
                  <a16:creationId xmlns:a16="http://schemas.microsoft.com/office/drawing/2014/main" id="{D9BBC2F9-6263-4682-8725-AC339F8AC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5161" name="Group 9">
            <a:extLst>
              <a:ext uri="{FF2B5EF4-FFF2-40B4-BE49-F238E27FC236}">
                <a16:creationId xmlns:a16="http://schemas.microsoft.com/office/drawing/2014/main" id="{75CDF956-4F42-45FD-9A2F-E006925D15F6}"/>
              </a:ext>
            </a:extLst>
          </p:cNvPr>
          <p:cNvGrpSpPr>
            <a:grpSpLocks/>
          </p:cNvGrpSpPr>
          <p:nvPr/>
        </p:nvGrpSpPr>
        <p:grpSpPr bwMode="auto">
          <a:xfrm>
            <a:off x="7248525" y="549275"/>
            <a:ext cx="215900" cy="2592388"/>
            <a:chOff x="1746" y="2568"/>
            <a:chExt cx="136" cy="1542"/>
          </a:xfrm>
        </p:grpSpPr>
        <p:sp>
          <p:nvSpPr>
            <p:cNvPr id="305162" name="AutoShape 10">
              <a:extLst>
                <a:ext uri="{FF2B5EF4-FFF2-40B4-BE49-F238E27FC236}">
                  <a16:creationId xmlns:a16="http://schemas.microsoft.com/office/drawing/2014/main" id="{4EF531DF-59EB-49CF-9CAE-651E846F3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3" name="Oval 11">
              <a:extLst>
                <a:ext uri="{FF2B5EF4-FFF2-40B4-BE49-F238E27FC236}">
                  <a16:creationId xmlns:a16="http://schemas.microsoft.com/office/drawing/2014/main" id="{454B599D-8711-4908-BB82-CBB4B7284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5164" name="Group 12">
            <a:extLst>
              <a:ext uri="{FF2B5EF4-FFF2-40B4-BE49-F238E27FC236}">
                <a16:creationId xmlns:a16="http://schemas.microsoft.com/office/drawing/2014/main" id="{69009E11-624B-434E-8E46-D8E36558CA39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549275"/>
            <a:ext cx="215900" cy="2592388"/>
            <a:chOff x="1746" y="2568"/>
            <a:chExt cx="136" cy="1542"/>
          </a:xfrm>
        </p:grpSpPr>
        <p:sp>
          <p:nvSpPr>
            <p:cNvPr id="305165" name="AutoShape 13">
              <a:extLst>
                <a:ext uri="{FF2B5EF4-FFF2-40B4-BE49-F238E27FC236}">
                  <a16:creationId xmlns:a16="http://schemas.microsoft.com/office/drawing/2014/main" id="{22A6F1C7-130C-45ED-9FB0-0D9F0216E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6" name="Oval 14">
              <a:extLst>
                <a:ext uri="{FF2B5EF4-FFF2-40B4-BE49-F238E27FC236}">
                  <a16:creationId xmlns:a16="http://schemas.microsoft.com/office/drawing/2014/main" id="{BA8649CF-FE96-473C-A9CB-98079BCBE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5167" name="Text Box 15">
            <a:extLst>
              <a:ext uri="{FF2B5EF4-FFF2-40B4-BE49-F238E27FC236}">
                <a16:creationId xmlns:a16="http://schemas.microsoft.com/office/drawing/2014/main" id="{D550708F-A821-4ED9-B610-66A1A0C23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89" y="641350"/>
            <a:ext cx="809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100º C</a:t>
            </a:r>
          </a:p>
        </p:txBody>
      </p:sp>
      <p:sp>
        <p:nvSpPr>
          <p:cNvPr id="305168" name="Text Box 16">
            <a:extLst>
              <a:ext uri="{FF2B5EF4-FFF2-40B4-BE49-F238E27FC236}">
                <a16:creationId xmlns:a16="http://schemas.microsoft.com/office/drawing/2014/main" id="{3329F7FC-1DA1-4CDC-A262-3C509B0DF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514" y="2278063"/>
            <a:ext cx="575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0º C</a:t>
            </a:r>
          </a:p>
        </p:txBody>
      </p:sp>
      <p:sp>
        <p:nvSpPr>
          <p:cNvPr id="305169" name="Text Box 17">
            <a:extLst>
              <a:ext uri="{FF2B5EF4-FFF2-40B4-BE49-F238E27FC236}">
                <a16:creationId xmlns:a16="http://schemas.microsoft.com/office/drawing/2014/main" id="{270793FC-B68A-402E-A12C-AE5C18FBA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9" y="622300"/>
            <a:ext cx="7922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212º F</a:t>
            </a:r>
          </a:p>
        </p:txBody>
      </p:sp>
      <p:sp>
        <p:nvSpPr>
          <p:cNvPr id="305170" name="Text Box 18">
            <a:extLst>
              <a:ext uri="{FF2B5EF4-FFF2-40B4-BE49-F238E27FC236}">
                <a16:creationId xmlns:a16="http://schemas.microsoft.com/office/drawing/2014/main" id="{E5B10BBA-E228-4F9A-94E7-F00CEAF7E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4" y="2259013"/>
            <a:ext cx="6751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32º F</a:t>
            </a:r>
          </a:p>
        </p:txBody>
      </p:sp>
      <p:sp>
        <p:nvSpPr>
          <p:cNvPr id="305171" name="Text Box 19">
            <a:extLst>
              <a:ext uri="{FF2B5EF4-FFF2-40B4-BE49-F238E27FC236}">
                <a16:creationId xmlns:a16="http://schemas.microsoft.com/office/drawing/2014/main" id="{96D5CA58-581F-46F7-B894-647750B6B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69215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373 K</a:t>
            </a:r>
          </a:p>
        </p:txBody>
      </p:sp>
      <p:sp>
        <p:nvSpPr>
          <p:cNvPr id="305172" name="Text Box 20">
            <a:extLst>
              <a:ext uri="{FF2B5EF4-FFF2-40B4-BE49-F238E27FC236}">
                <a16:creationId xmlns:a16="http://schemas.microsoft.com/office/drawing/2014/main" id="{2752D893-50E4-435E-96E4-BAB06F27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220503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273 K</a:t>
            </a:r>
          </a:p>
        </p:txBody>
      </p:sp>
      <p:sp>
        <p:nvSpPr>
          <p:cNvPr id="305173" name="Text Box 21">
            <a:extLst>
              <a:ext uri="{FF2B5EF4-FFF2-40B4-BE49-F238E27FC236}">
                <a16:creationId xmlns:a16="http://schemas.microsoft.com/office/drawing/2014/main" id="{F03FCA75-E790-46EF-BD59-4AD1FAA9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39" y="238125"/>
            <a:ext cx="830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Celsius</a:t>
            </a:r>
          </a:p>
        </p:txBody>
      </p:sp>
      <p:sp>
        <p:nvSpPr>
          <p:cNvPr id="305174" name="Text Box 22">
            <a:extLst>
              <a:ext uri="{FF2B5EF4-FFF2-40B4-BE49-F238E27FC236}">
                <a16:creationId xmlns:a16="http://schemas.microsoft.com/office/drawing/2014/main" id="{84F90721-75D5-4C57-92C1-0E679A153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261938"/>
            <a:ext cx="1198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Fahrenheit</a:t>
            </a:r>
          </a:p>
        </p:txBody>
      </p:sp>
      <p:sp>
        <p:nvSpPr>
          <p:cNvPr id="305175" name="Text Box 23">
            <a:extLst>
              <a:ext uri="{FF2B5EF4-FFF2-40B4-BE49-F238E27FC236}">
                <a16:creationId xmlns:a16="http://schemas.microsoft.com/office/drawing/2014/main" id="{91260566-16BD-444F-9267-FD59F0D4021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56589" y="188913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Kelvin</a:t>
            </a:r>
          </a:p>
        </p:txBody>
      </p:sp>
      <p:sp>
        <p:nvSpPr>
          <p:cNvPr id="305176" name="Text Box 24">
            <a:extLst>
              <a:ext uri="{FF2B5EF4-FFF2-40B4-BE49-F238E27FC236}">
                <a16:creationId xmlns:a16="http://schemas.microsoft.com/office/drawing/2014/main" id="{98BE9BC0-4865-4499-A074-29F000660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1" y="1431926"/>
            <a:ext cx="5364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C		   F	           K                 X</a:t>
            </a:r>
          </a:p>
        </p:txBody>
      </p:sp>
      <p:graphicFrame>
        <p:nvGraphicFramePr>
          <p:cNvPr id="305179" name="Object 27">
            <a:extLst>
              <a:ext uri="{FF2B5EF4-FFF2-40B4-BE49-F238E27FC236}">
                <a16:creationId xmlns:a16="http://schemas.microsoft.com/office/drawing/2014/main" id="{850C1782-DE1B-4C08-99E9-E5A903ED9F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2076" y="3121025"/>
          <a:ext cx="12287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583920" imgH="431640" progId="Equation.3">
                  <p:embed/>
                </p:oleObj>
              </mc:Choice>
              <mc:Fallback>
                <p:oleObj name="Equation" r:id="rId4" imgW="583920" imgH="431640" progId="Equation.3">
                  <p:embed/>
                  <p:pic>
                    <p:nvPicPr>
                      <p:cNvPr id="305179" name="Object 27">
                        <a:extLst>
                          <a:ext uri="{FF2B5EF4-FFF2-40B4-BE49-F238E27FC236}">
                            <a16:creationId xmlns:a16="http://schemas.microsoft.com/office/drawing/2014/main" id="{850C1782-DE1B-4C08-99E9-E5A903ED9F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3121025"/>
                        <a:ext cx="12287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0" name="Object 28">
            <a:extLst>
              <a:ext uri="{FF2B5EF4-FFF2-40B4-BE49-F238E27FC236}">
                <a16:creationId xmlns:a16="http://schemas.microsoft.com/office/drawing/2014/main" id="{B7AC9E26-4418-4E75-8EE3-A2535AAAC7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75" y="3068639"/>
          <a:ext cx="15113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672840" imgH="431640" progId="Equation.3">
                  <p:embed/>
                </p:oleObj>
              </mc:Choice>
              <mc:Fallback>
                <p:oleObj name="Equation" r:id="rId6" imgW="672840" imgH="431640" progId="Equation.3">
                  <p:embed/>
                  <p:pic>
                    <p:nvPicPr>
                      <p:cNvPr id="305180" name="Object 28">
                        <a:extLst>
                          <a:ext uri="{FF2B5EF4-FFF2-40B4-BE49-F238E27FC236}">
                            <a16:creationId xmlns:a16="http://schemas.microsoft.com/office/drawing/2014/main" id="{B7AC9E26-4418-4E75-8EE3-A2535AAAC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068639"/>
                        <a:ext cx="15113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1" name="Object 29">
            <a:extLst>
              <a:ext uri="{FF2B5EF4-FFF2-40B4-BE49-F238E27FC236}">
                <a16:creationId xmlns:a16="http://schemas.microsoft.com/office/drawing/2014/main" id="{5DB649FD-17BD-4263-8EBC-54610CA7A7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3051" y="3068639"/>
          <a:ext cx="15605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672840" imgH="431640" progId="Equation.3">
                  <p:embed/>
                </p:oleObj>
              </mc:Choice>
              <mc:Fallback>
                <p:oleObj name="Equation" r:id="rId8" imgW="672840" imgH="431640" progId="Equation.3">
                  <p:embed/>
                  <p:pic>
                    <p:nvPicPr>
                      <p:cNvPr id="305181" name="Object 29">
                        <a:extLst>
                          <a:ext uri="{FF2B5EF4-FFF2-40B4-BE49-F238E27FC236}">
                            <a16:creationId xmlns:a16="http://schemas.microsoft.com/office/drawing/2014/main" id="{5DB649FD-17BD-4263-8EBC-54610CA7A7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1" y="3068639"/>
                        <a:ext cx="15605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2" name="Object 30">
            <a:extLst>
              <a:ext uri="{FF2B5EF4-FFF2-40B4-BE49-F238E27FC236}">
                <a16:creationId xmlns:a16="http://schemas.microsoft.com/office/drawing/2014/main" id="{C8D57371-F773-4506-A4F3-9E45610CA7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0063" y="4157664"/>
          <a:ext cx="881062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419040" imgH="431640" progId="Equation.3">
                  <p:embed/>
                </p:oleObj>
              </mc:Choice>
              <mc:Fallback>
                <p:oleObj name="Equation" r:id="rId10" imgW="419040" imgH="431640" progId="Equation.3">
                  <p:embed/>
                  <p:pic>
                    <p:nvPicPr>
                      <p:cNvPr id="305182" name="Object 30">
                        <a:extLst>
                          <a:ext uri="{FF2B5EF4-FFF2-40B4-BE49-F238E27FC236}">
                            <a16:creationId xmlns:a16="http://schemas.microsoft.com/office/drawing/2014/main" id="{C8D57371-F773-4506-A4F3-9E45610CA7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3" y="4157664"/>
                        <a:ext cx="881062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3" name="Object 31">
            <a:extLst>
              <a:ext uri="{FF2B5EF4-FFF2-40B4-BE49-F238E27FC236}">
                <a16:creationId xmlns:a16="http://schemas.microsoft.com/office/drawing/2014/main" id="{4EBE5064-305B-441D-91C8-D84B26D0C7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3826" y="4170364"/>
          <a:ext cx="11969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533160" imgH="393480" progId="Equation.3">
                  <p:embed/>
                </p:oleObj>
              </mc:Choice>
              <mc:Fallback>
                <p:oleObj name="Equation" r:id="rId12" imgW="533160" imgH="393480" progId="Equation.3">
                  <p:embed/>
                  <p:pic>
                    <p:nvPicPr>
                      <p:cNvPr id="305183" name="Object 31">
                        <a:extLst>
                          <a:ext uri="{FF2B5EF4-FFF2-40B4-BE49-F238E27FC236}">
                            <a16:creationId xmlns:a16="http://schemas.microsoft.com/office/drawing/2014/main" id="{4EBE5064-305B-441D-91C8-D84B26D0C7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6" y="4170364"/>
                        <a:ext cx="11969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4" name="Object 32">
            <a:extLst>
              <a:ext uri="{FF2B5EF4-FFF2-40B4-BE49-F238E27FC236}">
                <a16:creationId xmlns:a16="http://schemas.microsoft.com/office/drawing/2014/main" id="{98FB9AF1-0E01-423D-9396-CFA6ED852F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9226" y="4149726"/>
          <a:ext cx="13255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71320" imgH="393480" progId="Equation.3">
                  <p:embed/>
                </p:oleObj>
              </mc:Choice>
              <mc:Fallback>
                <p:oleObj name="Equation" r:id="rId14" imgW="571320" imgH="393480" progId="Equation.3">
                  <p:embed/>
                  <p:pic>
                    <p:nvPicPr>
                      <p:cNvPr id="305184" name="Object 32">
                        <a:extLst>
                          <a:ext uri="{FF2B5EF4-FFF2-40B4-BE49-F238E27FC236}">
                            <a16:creationId xmlns:a16="http://schemas.microsoft.com/office/drawing/2014/main" id="{98FB9AF1-0E01-423D-9396-CFA6ED852F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6" y="4149726"/>
                        <a:ext cx="132556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5" name="Object 33">
            <a:extLst>
              <a:ext uri="{FF2B5EF4-FFF2-40B4-BE49-F238E27FC236}">
                <a16:creationId xmlns:a16="http://schemas.microsoft.com/office/drawing/2014/main" id="{A4583CEB-DDFD-4A75-9877-7FBE34FE7F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0013" y="5327650"/>
          <a:ext cx="6413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304560" imgH="431640" progId="Equation.3">
                  <p:embed/>
                </p:oleObj>
              </mc:Choice>
              <mc:Fallback>
                <p:oleObj name="Equation" r:id="rId16" imgW="304560" imgH="431640" progId="Equation.3">
                  <p:embed/>
                  <p:pic>
                    <p:nvPicPr>
                      <p:cNvPr id="305185" name="Object 33">
                        <a:extLst>
                          <a:ext uri="{FF2B5EF4-FFF2-40B4-BE49-F238E27FC236}">
                            <a16:creationId xmlns:a16="http://schemas.microsoft.com/office/drawing/2014/main" id="{A4583CEB-DDFD-4A75-9877-7FBE34FE7F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5327650"/>
                        <a:ext cx="64135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6" name="Object 34">
            <a:extLst>
              <a:ext uri="{FF2B5EF4-FFF2-40B4-BE49-F238E27FC236}">
                <a16:creationId xmlns:a16="http://schemas.microsoft.com/office/drawing/2014/main" id="{7447AEB2-C5CD-4C8C-A65C-46C68D2609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4714" y="5340350"/>
          <a:ext cx="11969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533160" imgH="393480" progId="Equation.3">
                  <p:embed/>
                </p:oleObj>
              </mc:Choice>
              <mc:Fallback>
                <p:oleObj name="Equation" r:id="rId18" imgW="533160" imgH="393480" progId="Equation.3">
                  <p:embed/>
                  <p:pic>
                    <p:nvPicPr>
                      <p:cNvPr id="305186" name="Object 34">
                        <a:extLst>
                          <a:ext uri="{FF2B5EF4-FFF2-40B4-BE49-F238E27FC236}">
                            <a16:creationId xmlns:a16="http://schemas.microsoft.com/office/drawing/2014/main" id="{7447AEB2-C5CD-4C8C-A65C-46C68D2609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4" y="5340350"/>
                        <a:ext cx="119697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7" name="Object 35">
            <a:extLst>
              <a:ext uri="{FF2B5EF4-FFF2-40B4-BE49-F238E27FC236}">
                <a16:creationId xmlns:a16="http://schemas.microsoft.com/office/drawing/2014/main" id="{EFCA7344-7A8A-4AD1-A290-6701723D40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0113" y="5319714"/>
          <a:ext cx="13255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571320" imgH="393480" progId="Equation.3">
                  <p:embed/>
                </p:oleObj>
              </mc:Choice>
              <mc:Fallback>
                <p:oleObj name="Equation" r:id="rId20" imgW="571320" imgH="393480" progId="Equation.3">
                  <p:embed/>
                  <p:pic>
                    <p:nvPicPr>
                      <p:cNvPr id="305187" name="Object 35">
                        <a:extLst>
                          <a:ext uri="{FF2B5EF4-FFF2-40B4-BE49-F238E27FC236}">
                            <a16:creationId xmlns:a16="http://schemas.microsoft.com/office/drawing/2014/main" id="{EFCA7344-7A8A-4AD1-A290-6701723D40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5319714"/>
                        <a:ext cx="132556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5188" name="AutoShape 36">
            <a:extLst>
              <a:ext uri="{FF2B5EF4-FFF2-40B4-BE49-F238E27FC236}">
                <a16:creationId xmlns:a16="http://schemas.microsoft.com/office/drawing/2014/main" id="{9D712C23-5916-412D-A69D-16539C65F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1" y="5661026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305189" name="Object 37">
            <a:extLst>
              <a:ext uri="{FF2B5EF4-FFF2-40B4-BE49-F238E27FC236}">
                <a16:creationId xmlns:a16="http://schemas.microsoft.com/office/drawing/2014/main" id="{CC8913DF-A974-4B7F-94E6-547D345EDE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3451" y="5327650"/>
          <a:ext cx="85566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406080" imgH="431640" progId="Equation.3">
                  <p:embed/>
                </p:oleObj>
              </mc:Choice>
              <mc:Fallback>
                <p:oleObj name="Equation" r:id="rId22" imgW="406080" imgH="431640" progId="Equation.3">
                  <p:embed/>
                  <p:pic>
                    <p:nvPicPr>
                      <p:cNvPr id="305189" name="Object 37">
                        <a:extLst>
                          <a:ext uri="{FF2B5EF4-FFF2-40B4-BE49-F238E27FC236}">
                            <a16:creationId xmlns:a16="http://schemas.microsoft.com/office/drawing/2014/main" id="{CC8913DF-A974-4B7F-94E6-547D345EDE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3451" y="5327650"/>
                        <a:ext cx="855663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90" name="Object 38">
            <a:extLst>
              <a:ext uri="{FF2B5EF4-FFF2-40B4-BE49-F238E27FC236}">
                <a16:creationId xmlns:a16="http://schemas.microsoft.com/office/drawing/2014/main" id="{8A90D7F3-3BE0-4779-96A9-B59A6520FE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81976" y="5326064"/>
          <a:ext cx="8556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380880" imgH="393480" progId="Equation.3">
                  <p:embed/>
                </p:oleObj>
              </mc:Choice>
              <mc:Fallback>
                <p:oleObj name="Equation" r:id="rId24" imgW="380880" imgH="393480" progId="Equation.3">
                  <p:embed/>
                  <p:pic>
                    <p:nvPicPr>
                      <p:cNvPr id="305190" name="Object 38">
                        <a:extLst>
                          <a:ext uri="{FF2B5EF4-FFF2-40B4-BE49-F238E27FC236}">
                            <a16:creationId xmlns:a16="http://schemas.microsoft.com/office/drawing/2014/main" id="{8A90D7F3-3BE0-4779-96A9-B59A6520FE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6" y="5326064"/>
                        <a:ext cx="855663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91" name="Object 39">
            <a:extLst>
              <a:ext uri="{FF2B5EF4-FFF2-40B4-BE49-F238E27FC236}">
                <a16:creationId xmlns:a16="http://schemas.microsoft.com/office/drawing/2014/main" id="{26C8C8EE-D669-4A24-80FE-18204272A4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17014" y="5305426"/>
          <a:ext cx="795337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342720" imgH="393480" progId="Equation.3">
                  <p:embed/>
                </p:oleObj>
              </mc:Choice>
              <mc:Fallback>
                <p:oleObj name="Equation" r:id="rId26" imgW="342720" imgH="393480" progId="Equation.3">
                  <p:embed/>
                  <p:pic>
                    <p:nvPicPr>
                      <p:cNvPr id="305191" name="Object 39">
                        <a:extLst>
                          <a:ext uri="{FF2B5EF4-FFF2-40B4-BE49-F238E27FC236}">
                            <a16:creationId xmlns:a16="http://schemas.microsoft.com/office/drawing/2014/main" id="{26C8C8EE-D669-4A24-80FE-18204272A4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7014" y="5305426"/>
                        <a:ext cx="795337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5192" name="Group 40">
            <a:extLst>
              <a:ext uri="{FF2B5EF4-FFF2-40B4-BE49-F238E27FC236}">
                <a16:creationId xmlns:a16="http://schemas.microsoft.com/office/drawing/2014/main" id="{4FA8B1EF-EB85-4755-A1CE-8D8EA0AE6643}"/>
              </a:ext>
            </a:extLst>
          </p:cNvPr>
          <p:cNvGrpSpPr>
            <a:grpSpLocks/>
          </p:cNvGrpSpPr>
          <p:nvPr/>
        </p:nvGrpSpPr>
        <p:grpSpPr bwMode="auto">
          <a:xfrm>
            <a:off x="10056813" y="549275"/>
            <a:ext cx="215900" cy="2592388"/>
            <a:chOff x="1746" y="2568"/>
            <a:chExt cx="136" cy="1542"/>
          </a:xfrm>
        </p:grpSpPr>
        <p:sp>
          <p:nvSpPr>
            <p:cNvPr id="305193" name="AutoShape 41">
              <a:extLst>
                <a:ext uri="{FF2B5EF4-FFF2-40B4-BE49-F238E27FC236}">
                  <a16:creationId xmlns:a16="http://schemas.microsoft.com/office/drawing/2014/main" id="{6822CA35-CB8A-4DEB-9FF7-A8382C1C7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94" name="Oval 42">
              <a:extLst>
                <a:ext uri="{FF2B5EF4-FFF2-40B4-BE49-F238E27FC236}">
                  <a16:creationId xmlns:a16="http://schemas.microsoft.com/office/drawing/2014/main" id="{D53905A4-2A5F-4A57-BC95-F0C795BE9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5195" name="Text Box 43">
            <a:extLst>
              <a:ext uri="{FF2B5EF4-FFF2-40B4-BE49-F238E27FC236}">
                <a16:creationId xmlns:a16="http://schemas.microsoft.com/office/drawing/2014/main" id="{DBDFC06D-6F63-4691-BFC1-1304B5353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551" y="215901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Escala X</a:t>
            </a:r>
          </a:p>
        </p:txBody>
      </p:sp>
      <p:sp>
        <p:nvSpPr>
          <p:cNvPr id="305196" name="Text Box 44">
            <a:extLst>
              <a:ext uri="{FF2B5EF4-FFF2-40B4-BE49-F238E27FC236}">
                <a16:creationId xmlns:a16="http://schemas.microsoft.com/office/drawing/2014/main" id="{AFDA4731-DCF8-448E-A483-FB7866EDF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27647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m</a:t>
            </a:r>
          </a:p>
        </p:txBody>
      </p:sp>
      <p:sp>
        <p:nvSpPr>
          <p:cNvPr id="305197" name="Text Box 45">
            <a:extLst>
              <a:ext uri="{FF2B5EF4-FFF2-40B4-BE49-F238E27FC236}">
                <a16:creationId xmlns:a16="http://schemas.microsoft.com/office/drawing/2014/main" id="{D70EB003-0E12-4844-8BE5-0D2622F7B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76517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M</a:t>
            </a:r>
          </a:p>
        </p:txBody>
      </p:sp>
      <p:graphicFrame>
        <p:nvGraphicFramePr>
          <p:cNvPr id="305198" name="Object 46">
            <a:extLst>
              <a:ext uri="{FF2B5EF4-FFF2-40B4-BE49-F238E27FC236}">
                <a16:creationId xmlns:a16="http://schemas.microsoft.com/office/drawing/2014/main" id="{E33B8635-646C-434B-9899-BFF35DC5B7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12125" y="3068638"/>
          <a:ext cx="12954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596880" imgH="393480" progId="Equation.3">
                  <p:embed/>
                </p:oleObj>
              </mc:Choice>
              <mc:Fallback>
                <p:oleObj name="Equation" r:id="rId28" imgW="596880" imgH="393480" progId="Equation.3">
                  <p:embed/>
                  <p:pic>
                    <p:nvPicPr>
                      <p:cNvPr id="305198" name="Object 46">
                        <a:extLst>
                          <a:ext uri="{FF2B5EF4-FFF2-40B4-BE49-F238E27FC236}">
                            <a16:creationId xmlns:a16="http://schemas.microsoft.com/office/drawing/2014/main" id="{E33B8635-646C-434B-9899-BFF35DC5B7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5" y="3068638"/>
                        <a:ext cx="12954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CaixaDeTexto 44">
            <a:extLst>
              <a:ext uri="{FF2B5EF4-FFF2-40B4-BE49-F238E27FC236}">
                <a16:creationId xmlns:a16="http://schemas.microsoft.com/office/drawing/2014/main" id="{E053B89D-071A-4056-84CB-54B0625B03A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6" name="Imagem 45">
            <a:extLst>
              <a:ext uri="{FF2B5EF4-FFF2-40B4-BE49-F238E27FC236}">
                <a16:creationId xmlns:a16="http://schemas.microsoft.com/office/drawing/2014/main" id="{A885F758-62A0-4BF0-AEBC-D8D3BAF8BF7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05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305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305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  <p:bldP spid="305155" grpId="0"/>
      <p:bldP spid="305167" grpId="0"/>
      <p:bldP spid="305168" grpId="0"/>
      <p:bldP spid="305169" grpId="0"/>
      <p:bldP spid="305170" grpId="0"/>
      <p:bldP spid="305171" grpId="0"/>
      <p:bldP spid="305172" grpId="0"/>
      <p:bldP spid="305173" grpId="0"/>
      <p:bldP spid="305174" grpId="0"/>
      <p:bldP spid="305175" grpId="0"/>
      <p:bldP spid="305176" grpId="0"/>
      <p:bldP spid="305195" grpId="0"/>
      <p:bldP spid="305196" grpId="0"/>
      <p:bldP spid="3051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766A6CC3-DC16-48A4-93B0-F5C1E454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1" y="3673475"/>
            <a:ext cx="1223963" cy="10810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E33DFE47-0642-4720-81D3-66964D2C0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260351"/>
            <a:ext cx="20944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/>
              <a:t>DILATAÇÃO</a:t>
            </a:r>
          </a:p>
        </p:txBody>
      </p:sp>
      <p:sp>
        <p:nvSpPr>
          <p:cNvPr id="307204" name="Text Box 4">
            <a:extLst>
              <a:ext uri="{FF2B5EF4-FFF2-40B4-BE49-F238E27FC236}">
                <a16:creationId xmlns:a16="http://schemas.microsoft.com/office/drawing/2014/main" id="{73BF0C1E-8BA2-4F24-8A99-B6B982CF4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81075"/>
            <a:ext cx="12607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LINEAR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E727DD7E-031E-4B37-8558-0118B072A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2924175"/>
            <a:ext cx="20746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SUPERFICIAL</a:t>
            </a:r>
          </a:p>
        </p:txBody>
      </p:sp>
      <p:sp>
        <p:nvSpPr>
          <p:cNvPr id="307206" name="Text Box 6">
            <a:extLst>
              <a:ext uri="{FF2B5EF4-FFF2-40B4-BE49-F238E27FC236}">
                <a16:creationId xmlns:a16="http://schemas.microsoft.com/office/drawing/2014/main" id="{D58E0057-5960-4D1E-87A7-FB6FAFCDA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24400"/>
            <a:ext cx="2382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VOLUMÉTRICA</a:t>
            </a:r>
          </a:p>
        </p:txBody>
      </p:sp>
      <p:sp>
        <p:nvSpPr>
          <p:cNvPr id="307207" name="Rectangle 7">
            <a:extLst>
              <a:ext uri="{FF2B5EF4-FFF2-40B4-BE49-F238E27FC236}">
                <a16:creationId xmlns:a16="http://schemas.microsoft.com/office/drawing/2014/main" id="{CE5B58E7-10AA-4D56-95CA-8C3E7E876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1557339"/>
            <a:ext cx="2016125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08" name="Text Box 8">
            <a:extLst>
              <a:ext uri="{FF2B5EF4-FFF2-40B4-BE49-F238E27FC236}">
                <a16:creationId xmlns:a16="http://schemas.microsoft.com/office/drawing/2014/main" id="{2506978E-03C0-4E91-98A6-4BC3F7E18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325" y="1216025"/>
            <a:ext cx="2968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t</a:t>
            </a:r>
            <a:r>
              <a:rPr lang="pt-BR" altLang="pt-BR" baseline="-25000"/>
              <a:t>i</a:t>
            </a:r>
            <a:endParaRPr lang="pt-BR" altLang="pt-BR"/>
          </a:p>
        </p:txBody>
      </p:sp>
      <p:sp>
        <p:nvSpPr>
          <p:cNvPr id="307209" name="Rectangle 9">
            <a:extLst>
              <a:ext uri="{FF2B5EF4-FFF2-40B4-BE49-F238E27FC236}">
                <a16:creationId xmlns:a16="http://schemas.microsoft.com/office/drawing/2014/main" id="{3B903B48-6FB6-4AED-892E-D0811AFCA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1773239"/>
            <a:ext cx="2232025" cy="714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0" name="Text Box 10">
            <a:extLst>
              <a:ext uri="{FF2B5EF4-FFF2-40B4-BE49-F238E27FC236}">
                <a16:creationId xmlns:a16="http://schemas.microsoft.com/office/drawing/2014/main" id="{8B0DFF89-829E-4138-9A90-F3B7A905E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1844675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t</a:t>
            </a:r>
            <a:r>
              <a:rPr lang="pt-BR" altLang="pt-BR" baseline="-25000"/>
              <a:t>f</a:t>
            </a:r>
            <a:endParaRPr lang="pt-BR" altLang="pt-BR"/>
          </a:p>
        </p:txBody>
      </p:sp>
      <p:sp>
        <p:nvSpPr>
          <p:cNvPr id="307211" name="Line 11">
            <a:extLst>
              <a:ext uri="{FF2B5EF4-FFF2-40B4-BE49-F238E27FC236}">
                <a16:creationId xmlns:a16="http://schemas.microsoft.com/office/drawing/2014/main" id="{C0D02E2B-FED8-487E-9859-687EA7858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5275" y="162877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2" name="Line 12">
            <a:extLst>
              <a:ext uri="{FF2B5EF4-FFF2-40B4-BE49-F238E27FC236}">
                <a16:creationId xmlns:a16="http://schemas.microsoft.com/office/drawing/2014/main" id="{25859703-8CD7-421B-87B2-AA6B1E84C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18446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3" name="Text Box 13">
            <a:extLst>
              <a:ext uri="{FF2B5EF4-FFF2-40B4-BE49-F238E27FC236}">
                <a16:creationId xmlns:a16="http://schemas.microsoft.com/office/drawing/2014/main" id="{066F376D-776D-4326-872B-A0F219364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2652713"/>
            <a:ext cx="3786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sym typeface="Symbol" panose="05050102010706020507" pitchFamily="18" charset="2"/>
              </a:rPr>
              <a:t>l</a:t>
            </a:r>
          </a:p>
        </p:txBody>
      </p:sp>
      <p:sp>
        <p:nvSpPr>
          <p:cNvPr id="307214" name="Text Box 14">
            <a:extLst>
              <a:ext uri="{FF2B5EF4-FFF2-40B4-BE49-F238E27FC236}">
                <a16:creationId xmlns:a16="http://schemas.microsoft.com/office/drawing/2014/main" id="{88564C6E-6973-400C-BBE7-2B836987B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1" y="1447800"/>
            <a:ext cx="21210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l = l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15" name="Rectangle 15">
            <a:extLst>
              <a:ext uri="{FF2B5EF4-FFF2-40B4-BE49-F238E27FC236}">
                <a16:creationId xmlns:a16="http://schemas.microsoft.com/office/drawing/2014/main" id="{D3218A05-FE42-4AD9-A708-51FF324B2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3716339"/>
            <a:ext cx="9366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6" name="Rectangle 16">
            <a:extLst>
              <a:ext uri="{FF2B5EF4-FFF2-40B4-BE49-F238E27FC236}">
                <a16:creationId xmlns:a16="http://schemas.microsoft.com/office/drawing/2014/main" id="{6A5DD0E5-9A1F-46DA-B52E-D7352EACF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488" y="3644900"/>
            <a:ext cx="1223962" cy="10810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7" name="Rectangle 17">
            <a:extLst>
              <a:ext uri="{FF2B5EF4-FFF2-40B4-BE49-F238E27FC236}">
                <a16:creationId xmlns:a16="http://schemas.microsoft.com/office/drawing/2014/main" id="{A2447C30-37AE-42C2-9444-51CD3912D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664" y="3787775"/>
            <a:ext cx="93662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8" name="Freeform 18">
            <a:extLst>
              <a:ext uri="{FF2B5EF4-FFF2-40B4-BE49-F238E27FC236}">
                <a16:creationId xmlns:a16="http://schemas.microsoft.com/office/drawing/2014/main" id="{7FC0FC83-6C31-43BB-896B-116278BEBD7F}"/>
              </a:ext>
            </a:extLst>
          </p:cNvPr>
          <p:cNvSpPr>
            <a:spLocks/>
          </p:cNvSpPr>
          <p:nvPr/>
        </p:nvSpPr>
        <p:spPr bwMode="auto">
          <a:xfrm>
            <a:off x="6816726" y="3573463"/>
            <a:ext cx="574675" cy="360362"/>
          </a:xfrm>
          <a:custGeom>
            <a:avLst/>
            <a:gdLst>
              <a:gd name="T0" fmla="*/ 0 w 362"/>
              <a:gd name="T1" fmla="*/ 227 h 227"/>
              <a:gd name="T2" fmla="*/ 136 w 362"/>
              <a:gd name="T3" fmla="*/ 0 h 227"/>
              <a:gd name="T4" fmla="*/ 362 w 362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" h="227">
                <a:moveTo>
                  <a:pt x="0" y="227"/>
                </a:moveTo>
                <a:lnTo>
                  <a:pt x="136" y="0"/>
                </a:lnTo>
                <a:lnTo>
                  <a:pt x="36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9" name="Text Box 19">
            <a:extLst>
              <a:ext uri="{FF2B5EF4-FFF2-40B4-BE49-F238E27FC236}">
                <a16:creationId xmlns:a16="http://schemas.microsoft.com/office/drawing/2014/main" id="{0C07DFBD-0D62-4725-89FA-7C14D15D0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284538"/>
            <a:ext cx="22685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S = S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β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20" name="AutoShape 20">
            <a:extLst>
              <a:ext uri="{FF2B5EF4-FFF2-40B4-BE49-F238E27FC236}">
                <a16:creationId xmlns:a16="http://schemas.microsoft.com/office/drawing/2014/main" id="{7EE072FA-C26C-4403-92AE-9901919D8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5516564"/>
            <a:ext cx="719137" cy="6492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1" name="AutoShape 21">
            <a:extLst>
              <a:ext uri="{FF2B5EF4-FFF2-40B4-BE49-F238E27FC236}">
                <a16:creationId xmlns:a16="http://schemas.microsoft.com/office/drawing/2014/main" id="{132DDE3A-DCD3-444D-AA07-E8377D025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6" y="5300664"/>
            <a:ext cx="1008063" cy="9366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2" name="AutoShape 22">
            <a:extLst>
              <a:ext uri="{FF2B5EF4-FFF2-40B4-BE49-F238E27FC236}">
                <a16:creationId xmlns:a16="http://schemas.microsoft.com/office/drawing/2014/main" id="{61CA51F7-5197-4863-9AD0-B0134209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5300664"/>
            <a:ext cx="1008063" cy="9366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3" name="AutoShape 23">
            <a:extLst>
              <a:ext uri="{FF2B5EF4-FFF2-40B4-BE49-F238E27FC236}">
                <a16:creationId xmlns:a16="http://schemas.microsoft.com/office/drawing/2014/main" id="{F4C191A2-98E5-410E-B643-EBBC8211C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4076700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4" name="AutoShape 24">
            <a:extLst>
              <a:ext uri="{FF2B5EF4-FFF2-40B4-BE49-F238E27FC236}">
                <a16:creationId xmlns:a16="http://schemas.microsoft.com/office/drawing/2014/main" id="{0978B2C8-5D7B-4BC2-A9CC-A0B0ACAA7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5589589"/>
            <a:ext cx="719138" cy="6492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5" name="Freeform 25">
            <a:extLst>
              <a:ext uri="{FF2B5EF4-FFF2-40B4-BE49-F238E27FC236}">
                <a16:creationId xmlns:a16="http://schemas.microsoft.com/office/drawing/2014/main" id="{BA7677CC-3391-4A0D-92A7-5D3A171A0D7F}"/>
              </a:ext>
            </a:extLst>
          </p:cNvPr>
          <p:cNvSpPr>
            <a:spLocks/>
          </p:cNvSpPr>
          <p:nvPr/>
        </p:nvSpPr>
        <p:spPr bwMode="auto">
          <a:xfrm>
            <a:off x="7454901" y="5202238"/>
            <a:ext cx="720725" cy="576262"/>
          </a:xfrm>
          <a:custGeom>
            <a:avLst/>
            <a:gdLst>
              <a:gd name="T0" fmla="*/ 0 w 454"/>
              <a:gd name="T1" fmla="*/ 363 h 363"/>
              <a:gd name="T2" fmla="*/ 317 w 454"/>
              <a:gd name="T3" fmla="*/ 0 h 363"/>
              <a:gd name="T4" fmla="*/ 454 w 454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363">
                <a:moveTo>
                  <a:pt x="0" y="363"/>
                </a:moveTo>
                <a:lnTo>
                  <a:pt x="317" y="0"/>
                </a:lnTo>
                <a:lnTo>
                  <a:pt x="45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26" name="Text Box 26">
            <a:extLst>
              <a:ext uri="{FF2B5EF4-FFF2-40B4-BE49-F238E27FC236}">
                <a16:creationId xmlns:a16="http://schemas.microsoft.com/office/drawing/2014/main" id="{76B78583-6CEB-4831-B9A2-5747EACC8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600" y="4913313"/>
            <a:ext cx="23038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V = V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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27" name="AutoShape 27">
            <a:extLst>
              <a:ext uri="{FF2B5EF4-FFF2-40B4-BE49-F238E27FC236}">
                <a16:creationId xmlns:a16="http://schemas.microsoft.com/office/drawing/2014/main" id="{1B91DB96-B7EC-4A47-B35E-468F7CFF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573405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8" name="Text Box 28">
            <a:extLst>
              <a:ext uri="{FF2B5EF4-FFF2-40B4-BE49-F238E27FC236}">
                <a16:creationId xmlns:a16="http://schemas.microsoft.com/office/drawing/2014/main" id="{E92F7E1D-0A11-42D7-8B25-6F298F349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8224" y="5188768"/>
            <a:ext cx="11929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dirty="0">
                <a:sym typeface="Symbol" panose="05050102010706020507" pitchFamily="18" charset="2"/>
              </a:rPr>
              <a:t>=2</a:t>
            </a:r>
          </a:p>
          <a:p>
            <a:r>
              <a:rPr lang="pt-BR" altLang="pt-BR" sz="3600" dirty="0">
                <a:sym typeface="Symbol" panose="05050102010706020507" pitchFamily="18" charset="2"/>
              </a:rPr>
              <a:t>=3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99B764-3619-479C-8D52-C199AE82D71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886E95B5-31D1-4BA4-8422-D47140C89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0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0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0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/>
      <p:bldP spid="307204" grpId="0"/>
      <p:bldP spid="307205" grpId="0"/>
      <p:bldP spid="307206" grpId="0"/>
      <p:bldP spid="307208" grpId="0"/>
      <p:bldP spid="307210" grpId="0"/>
      <p:bldP spid="307213" grpId="0"/>
      <p:bldP spid="307214" grpId="0"/>
      <p:bldP spid="307219" grpId="0"/>
      <p:bldP spid="307226" grpId="0"/>
      <p:bldP spid="307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466ADBBD-82C8-4458-B6BB-E29600156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/>
              <a:t>DILATAÇÃO DOS LÍQUIDOS</a:t>
            </a:r>
          </a:p>
        </p:txBody>
      </p:sp>
      <p:graphicFrame>
        <p:nvGraphicFramePr>
          <p:cNvPr id="241668" name="Object 4">
            <a:extLst>
              <a:ext uri="{FF2B5EF4-FFF2-40B4-BE49-F238E27FC236}">
                <a16:creationId xmlns:a16="http://schemas.microsoft.com/office/drawing/2014/main" id="{4AB5A02D-87A5-423F-8A87-4A20367FABF2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3503613" y="2349501"/>
          <a:ext cx="46085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130040" imgH="241200" progId="Equation.3">
                  <p:embed/>
                </p:oleObj>
              </mc:Choice>
              <mc:Fallback>
                <p:oleObj name="Equation" r:id="rId4" imgW="1130040" imgH="241200" progId="Equation.3">
                  <p:embed/>
                  <p:pic>
                    <p:nvPicPr>
                      <p:cNvPr id="241668" name="Object 4">
                        <a:extLst>
                          <a:ext uri="{FF2B5EF4-FFF2-40B4-BE49-F238E27FC236}">
                            <a16:creationId xmlns:a16="http://schemas.microsoft.com/office/drawing/2014/main" id="{4AB5A02D-87A5-423F-8A87-4A20367FAB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2349501"/>
                        <a:ext cx="46085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0" name="Object 6">
            <a:extLst>
              <a:ext uri="{FF2B5EF4-FFF2-40B4-BE49-F238E27FC236}">
                <a16:creationId xmlns:a16="http://schemas.microsoft.com/office/drawing/2014/main" id="{5BD98D0F-302D-4E71-B942-03655C09BED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792538" y="4076701"/>
          <a:ext cx="40386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812520" imgH="241200" progId="Equation.3">
                  <p:embed/>
                </p:oleObj>
              </mc:Choice>
              <mc:Fallback>
                <p:oleObj name="Equation" r:id="rId6" imgW="812520" imgH="241200" progId="Equation.3">
                  <p:embed/>
                  <p:pic>
                    <p:nvPicPr>
                      <p:cNvPr id="241670" name="Object 6">
                        <a:extLst>
                          <a:ext uri="{FF2B5EF4-FFF2-40B4-BE49-F238E27FC236}">
                            <a16:creationId xmlns:a16="http://schemas.microsoft.com/office/drawing/2014/main" id="{5BD98D0F-302D-4E71-B942-03655C09BE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076701"/>
                        <a:ext cx="40386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DF577152-3F4F-45AA-A948-BBC3C071EDA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81ABC50-1965-4FC2-96DC-20867B3E20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3FA8EBAB-B020-470F-81BB-7E287F69D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b="1" dirty="0"/>
              <a:t>CALORIMETRIA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35BE8174-4853-4FAF-959A-8D962D2375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2400" b="1"/>
              <a:t>A energia térmica de um corpo é a soma das energias de agitação de suas partículas e depende da temperatura e do número de partículas existentes no corpo.</a:t>
            </a:r>
          </a:p>
          <a:p>
            <a:pPr algn="just"/>
            <a:r>
              <a:rPr lang="pt-BR" altLang="pt-BR" sz="2400" b="1"/>
              <a:t>Calor é a energia térmica em trânsito de um corpo para outro ou de uma região para outra, desde que exista diferença de temperatura.</a:t>
            </a:r>
          </a:p>
          <a:p>
            <a:pPr algn="just"/>
            <a:r>
              <a:rPr lang="pt-BR" altLang="pt-BR" sz="2400" b="1"/>
              <a:t>Unidade SI – Joule (J).</a:t>
            </a:r>
          </a:p>
          <a:p>
            <a:pPr algn="just"/>
            <a:r>
              <a:rPr lang="pt-BR" altLang="pt-BR" sz="2400" b="1"/>
              <a:t>Usual – caloria (cal).</a:t>
            </a:r>
          </a:p>
          <a:p>
            <a:pPr algn="just"/>
            <a:r>
              <a:rPr lang="pt-BR" altLang="pt-BR" sz="2400" b="1"/>
              <a:t>1 cal = 4,186 J</a:t>
            </a:r>
          </a:p>
          <a:p>
            <a:pPr algn="just"/>
            <a:r>
              <a:rPr lang="pt-BR" altLang="pt-BR" sz="2400" b="1"/>
              <a:t>1 Kcal = 1000 cal.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A32E4B0-2511-4F61-A457-A3819716E78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4B6BC5-DE89-4A29-AF64-87C477775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ext Box 2">
            <a:extLst>
              <a:ext uri="{FF2B5EF4-FFF2-40B4-BE49-F238E27FC236}">
                <a16:creationId xmlns:a16="http://schemas.microsoft.com/office/drawing/2014/main" id="{0CCADB9C-0442-4F1F-B250-C7BD597C6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260351"/>
            <a:ext cx="50938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BR" sz="3200" b="1"/>
              <a:t>ENERGIA TÉRMICA </a:t>
            </a:r>
            <a:r>
              <a:rPr lang="en-US" altLang="pt-BR" sz="3200" b="1">
                <a:sym typeface="Wingdings" panose="05000000000000000000" pitchFamily="2" charset="2"/>
              </a:rPr>
              <a:t> CALOR</a:t>
            </a:r>
            <a:endParaRPr lang="pt-BR" altLang="pt-BR" sz="3200" b="1"/>
          </a:p>
        </p:txBody>
      </p:sp>
      <p:sp>
        <p:nvSpPr>
          <p:cNvPr id="302083" name="Text Box 3">
            <a:extLst>
              <a:ext uri="{FF2B5EF4-FFF2-40B4-BE49-F238E27FC236}">
                <a16:creationId xmlns:a16="http://schemas.microsoft.com/office/drawing/2014/main" id="{31F92373-3D01-44CF-90DC-29B8BD151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889" y="798514"/>
            <a:ext cx="35300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BR" sz="2400" b="1"/>
              <a:t>CONDIÇÃO NECESSÁRIA</a:t>
            </a:r>
            <a:r>
              <a:rPr lang="en-US" altLang="pt-BR" sz="2400" b="1">
                <a:sym typeface="Wingdings" panose="05000000000000000000" pitchFamily="2" charset="2"/>
              </a:rPr>
              <a:t></a:t>
            </a:r>
            <a:endParaRPr lang="pt-BR" altLang="pt-BR" sz="2400" b="1"/>
          </a:p>
        </p:txBody>
      </p:sp>
      <p:sp>
        <p:nvSpPr>
          <p:cNvPr id="302084" name="Text Box 4">
            <a:extLst>
              <a:ext uri="{FF2B5EF4-FFF2-40B4-BE49-F238E27FC236}">
                <a16:creationId xmlns:a16="http://schemas.microsoft.com/office/drawing/2014/main" id="{4A69FBB8-4166-4475-B501-6EA7B9C20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388" y="779464"/>
            <a:ext cx="40430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pt-BR" sz="2400" b="1">
                <a:solidFill>
                  <a:srgbClr val="FF0000"/>
                </a:solidFill>
              </a:rPr>
              <a:t>DIFERENÇA DE TEMPERATURA</a:t>
            </a:r>
            <a:endParaRPr lang="pt-BR" altLang="pt-BR" sz="2400" b="1">
              <a:solidFill>
                <a:srgbClr val="FF0000"/>
              </a:solidFill>
            </a:endParaRPr>
          </a:p>
        </p:txBody>
      </p:sp>
      <p:sp>
        <p:nvSpPr>
          <p:cNvPr id="302085" name="Text Box 5">
            <a:extLst>
              <a:ext uri="{FF2B5EF4-FFF2-40B4-BE49-F238E27FC236}">
                <a16:creationId xmlns:a16="http://schemas.microsoft.com/office/drawing/2014/main" id="{7C0ABB3D-0989-44D4-B183-85D9FF886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1549400"/>
            <a:ext cx="2651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CALOR SENSÍVEL</a:t>
            </a:r>
          </a:p>
        </p:txBody>
      </p:sp>
      <p:sp>
        <p:nvSpPr>
          <p:cNvPr id="302086" name="Text Box 6">
            <a:extLst>
              <a:ext uri="{FF2B5EF4-FFF2-40B4-BE49-F238E27FC236}">
                <a16:creationId xmlns:a16="http://schemas.microsoft.com/office/drawing/2014/main" id="{8647E53E-1D79-4205-BFE1-3A50982A6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868863"/>
            <a:ext cx="25499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CALOR LATENTE</a:t>
            </a:r>
          </a:p>
        </p:txBody>
      </p:sp>
      <p:sp>
        <p:nvSpPr>
          <p:cNvPr id="302087" name="AutoShape 7">
            <a:extLst>
              <a:ext uri="{FF2B5EF4-FFF2-40B4-BE49-F238E27FC236}">
                <a16:creationId xmlns:a16="http://schemas.microsoft.com/office/drawing/2014/main" id="{7C204CBB-E5DD-4090-A72E-E1B04C674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172561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2088" name="Text Box 8">
            <a:extLst>
              <a:ext uri="{FF2B5EF4-FFF2-40B4-BE49-F238E27FC236}">
                <a16:creationId xmlns:a16="http://schemas.microsoft.com/office/drawing/2014/main" id="{F90BDA38-BE78-4416-A2A6-BEA2C0614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864" y="1571626"/>
            <a:ext cx="3992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i="1">
                <a:solidFill>
                  <a:srgbClr val="FF0000"/>
                </a:solidFill>
              </a:rPr>
              <a:t>MUDANÇA DE TEMPERATURA</a:t>
            </a:r>
          </a:p>
        </p:txBody>
      </p:sp>
      <p:sp>
        <p:nvSpPr>
          <p:cNvPr id="302089" name="AutoShape 9">
            <a:extLst>
              <a:ext uri="{FF2B5EF4-FFF2-40B4-BE49-F238E27FC236}">
                <a16:creationId xmlns:a16="http://schemas.microsoft.com/office/drawing/2014/main" id="{2DF0763D-E9E2-4329-81F5-23F95667F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50" y="5026026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2090" name="Text Box 10">
            <a:extLst>
              <a:ext uri="{FF2B5EF4-FFF2-40B4-BE49-F238E27FC236}">
                <a16:creationId xmlns:a16="http://schemas.microsoft.com/office/drawing/2014/main" id="{7E6FACFF-BAFC-40C4-8965-ACF3094A9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872039"/>
            <a:ext cx="2665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i="1">
                <a:solidFill>
                  <a:srgbClr val="FF0000"/>
                </a:solidFill>
              </a:rPr>
              <a:t>MUDANÇA DE FASE</a:t>
            </a:r>
          </a:p>
        </p:txBody>
      </p:sp>
      <p:sp>
        <p:nvSpPr>
          <p:cNvPr id="302091" name="Text Box 11">
            <a:extLst>
              <a:ext uri="{FF2B5EF4-FFF2-40B4-BE49-F238E27FC236}">
                <a16:creationId xmlns:a16="http://schemas.microsoft.com/office/drawing/2014/main" id="{18FEDD5D-5C19-4493-9588-C9CE8B58F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662239"/>
            <a:ext cx="27190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Q  = m . c . </a:t>
            </a:r>
            <a:r>
              <a:rPr lang="pt-BR" altLang="pt-BR" sz="3600" b="1">
                <a:sym typeface="Symbol" panose="05050102010706020507" pitchFamily="18" charset="2"/>
              </a:rPr>
              <a:t>t</a:t>
            </a:r>
          </a:p>
        </p:txBody>
      </p:sp>
      <p:sp>
        <p:nvSpPr>
          <p:cNvPr id="302092" name="Text Box 12">
            <a:extLst>
              <a:ext uri="{FF2B5EF4-FFF2-40B4-BE49-F238E27FC236}">
                <a16:creationId xmlns:a16="http://schemas.microsoft.com/office/drawing/2014/main" id="{B3DE4FE6-896F-4E19-946C-43D066BA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4" y="5548314"/>
            <a:ext cx="1946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Q  = m . L</a:t>
            </a:r>
            <a:endParaRPr lang="pt-BR" altLang="pt-BR" sz="3600" b="1">
              <a:sym typeface="Symbol" panose="05050102010706020507" pitchFamily="18" charset="2"/>
            </a:endParaRPr>
          </a:p>
        </p:txBody>
      </p:sp>
      <p:sp>
        <p:nvSpPr>
          <p:cNvPr id="302093" name="Text Box 13">
            <a:extLst>
              <a:ext uri="{FF2B5EF4-FFF2-40B4-BE49-F238E27FC236}">
                <a16:creationId xmlns:a16="http://schemas.microsoft.com/office/drawing/2014/main" id="{B0E82CE8-5953-4976-8DEF-816BDC0D7A3D}"/>
              </a:ext>
            </a:extLst>
          </p:cNvPr>
          <p:cNvSpPr txBox="1">
            <a:spLocks noChangeArrowheads="1"/>
          </p:cNvSpPr>
          <p:nvPr/>
        </p:nvSpPr>
        <p:spPr bwMode="auto">
          <a:xfrm rot="20043435">
            <a:off x="5541257" y="2500591"/>
            <a:ext cx="769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massa</a:t>
            </a:r>
          </a:p>
        </p:txBody>
      </p:sp>
      <p:sp>
        <p:nvSpPr>
          <p:cNvPr id="302094" name="Text Box 14">
            <a:extLst>
              <a:ext uri="{FF2B5EF4-FFF2-40B4-BE49-F238E27FC236}">
                <a16:creationId xmlns:a16="http://schemas.microsoft.com/office/drawing/2014/main" id="{14AF707B-E8D9-4E6B-BA3D-1F4BDE72B14F}"/>
              </a:ext>
            </a:extLst>
          </p:cNvPr>
          <p:cNvSpPr txBox="1">
            <a:spLocks noChangeArrowheads="1"/>
          </p:cNvSpPr>
          <p:nvPr/>
        </p:nvSpPr>
        <p:spPr bwMode="auto">
          <a:xfrm rot="20165146">
            <a:off x="6165256" y="2325966"/>
            <a:ext cx="16331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calor específico</a:t>
            </a:r>
          </a:p>
        </p:txBody>
      </p:sp>
      <p:sp>
        <p:nvSpPr>
          <p:cNvPr id="302095" name="Text Box 15">
            <a:extLst>
              <a:ext uri="{FF2B5EF4-FFF2-40B4-BE49-F238E27FC236}">
                <a16:creationId xmlns:a16="http://schemas.microsoft.com/office/drawing/2014/main" id="{10904B4E-D045-4B2E-860F-D532B025BD33}"/>
              </a:ext>
            </a:extLst>
          </p:cNvPr>
          <p:cNvSpPr txBox="1">
            <a:spLocks noChangeArrowheads="1"/>
          </p:cNvSpPr>
          <p:nvPr/>
        </p:nvSpPr>
        <p:spPr bwMode="auto">
          <a:xfrm rot="20115174">
            <a:off x="7020516" y="2308503"/>
            <a:ext cx="24911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variação de temperatura</a:t>
            </a:r>
          </a:p>
        </p:txBody>
      </p:sp>
      <p:sp>
        <p:nvSpPr>
          <p:cNvPr id="302096" name="Text Box 16">
            <a:extLst>
              <a:ext uri="{FF2B5EF4-FFF2-40B4-BE49-F238E27FC236}">
                <a16:creationId xmlns:a16="http://schemas.microsoft.com/office/drawing/2014/main" id="{F4FAAAAF-48FB-4D98-A24D-1906015133A8}"/>
              </a:ext>
            </a:extLst>
          </p:cNvPr>
          <p:cNvSpPr txBox="1">
            <a:spLocks noChangeArrowheads="1"/>
          </p:cNvSpPr>
          <p:nvPr/>
        </p:nvSpPr>
        <p:spPr bwMode="auto">
          <a:xfrm rot="20165146">
            <a:off x="5526969" y="5437466"/>
            <a:ext cx="769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massa</a:t>
            </a:r>
          </a:p>
        </p:txBody>
      </p:sp>
      <p:sp>
        <p:nvSpPr>
          <p:cNvPr id="302097" name="Text Box 17">
            <a:extLst>
              <a:ext uri="{FF2B5EF4-FFF2-40B4-BE49-F238E27FC236}">
                <a16:creationId xmlns:a16="http://schemas.microsoft.com/office/drawing/2014/main" id="{8B3061F6-0826-4DF6-8125-568F6D4139B6}"/>
              </a:ext>
            </a:extLst>
          </p:cNvPr>
          <p:cNvSpPr txBox="1">
            <a:spLocks noChangeArrowheads="1"/>
          </p:cNvSpPr>
          <p:nvPr/>
        </p:nvSpPr>
        <p:spPr bwMode="auto">
          <a:xfrm rot="20266128">
            <a:off x="6146071" y="5467628"/>
            <a:ext cx="9190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latência</a:t>
            </a:r>
          </a:p>
        </p:txBody>
      </p:sp>
      <p:sp>
        <p:nvSpPr>
          <p:cNvPr id="302098" name="Text Box 18">
            <a:extLst>
              <a:ext uri="{FF2B5EF4-FFF2-40B4-BE49-F238E27FC236}">
                <a16:creationId xmlns:a16="http://schemas.microsoft.com/office/drawing/2014/main" id="{0F2C3C13-FBA3-430A-81A4-A79627676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675" y="3429001"/>
            <a:ext cx="23335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/>
              <a:t>c</a:t>
            </a:r>
            <a:r>
              <a:rPr lang="pt-BR" altLang="pt-BR" sz="2400" baseline="-25000"/>
              <a:t>gelo</a:t>
            </a:r>
            <a:r>
              <a:rPr lang="pt-BR" altLang="pt-BR" sz="2400"/>
              <a:t> = 0,5 cal/gºC</a:t>
            </a:r>
          </a:p>
          <a:p>
            <a:r>
              <a:rPr lang="pt-BR" altLang="pt-BR" sz="2400"/>
              <a:t>c</a:t>
            </a:r>
            <a:r>
              <a:rPr lang="pt-BR" altLang="pt-BR" sz="2400" baseline="-25000"/>
              <a:t>água </a:t>
            </a:r>
            <a:r>
              <a:rPr lang="pt-BR" altLang="pt-BR" sz="2400"/>
              <a:t>= 1,0 cal/gºC</a:t>
            </a:r>
          </a:p>
        </p:txBody>
      </p:sp>
      <p:sp>
        <p:nvSpPr>
          <p:cNvPr id="302099" name="Text Box 19">
            <a:extLst>
              <a:ext uri="{FF2B5EF4-FFF2-40B4-BE49-F238E27FC236}">
                <a16:creationId xmlns:a16="http://schemas.microsoft.com/office/drawing/2014/main" id="{0D03EE8A-799D-4BCB-A120-C8FDBFD06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329" y="5478710"/>
            <a:ext cx="27233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dirty="0" err="1"/>
              <a:t>L</a:t>
            </a:r>
            <a:r>
              <a:rPr lang="pt-BR" altLang="pt-BR" sz="2400" baseline="-25000" dirty="0" err="1"/>
              <a:t>fusão</a:t>
            </a:r>
            <a:r>
              <a:rPr lang="pt-BR" altLang="pt-BR" sz="2400" dirty="0"/>
              <a:t> = 80 cal/g</a:t>
            </a:r>
          </a:p>
          <a:p>
            <a:r>
              <a:rPr lang="pt-BR" altLang="pt-BR" sz="2400" dirty="0" err="1"/>
              <a:t>L</a:t>
            </a:r>
            <a:r>
              <a:rPr lang="pt-BR" altLang="pt-BR" sz="2400" baseline="-25000" dirty="0" err="1"/>
              <a:t>vaporização</a:t>
            </a:r>
            <a:r>
              <a:rPr lang="pt-BR" altLang="pt-BR" sz="2400" dirty="0"/>
              <a:t> = 540 cal/g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405AF319-FEE4-4830-8826-AB47911080D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5E85812A-0F8F-4DA6-A8CC-558C72987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02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020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02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2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2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0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0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2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/>
      <p:bldP spid="302083" grpId="0"/>
      <p:bldP spid="302084" grpId="0"/>
      <p:bldP spid="302085" grpId="0"/>
      <p:bldP spid="302086" grpId="0"/>
      <p:bldP spid="302088" grpId="0"/>
      <p:bldP spid="302090" grpId="0"/>
      <p:bldP spid="302091" grpId="0"/>
      <p:bldP spid="302092" grpId="0"/>
      <p:bldP spid="302093" grpId="0"/>
      <p:bldP spid="302094" grpId="0"/>
      <p:bldP spid="302095" grpId="0"/>
      <p:bldP spid="302096" grpId="0"/>
      <p:bldP spid="302097" grpId="0"/>
      <p:bldP spid="302098" grpId="0"/>
      <p:bldP spid="3020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Text Box 4">
            <a:extLst>
              <a:ext uri="{FF2B5EF4-FFF2-40B4-BE49-F238E27FC236}">
                <a16:creationId xmlns:a16="http://schemas.microsoft.com/office/drawing/2014/main" id="{14B809D0-42DD-4DF0-A934-C5D9D67B1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76251"/>
            <a:ext cx="116023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400" b="1" dirty="0"/>
              <a:t>Capacidade térmica: depende da massa e da natureza do material </a:t>
            </a:r>
            <a:r>
              <a:rPr lang="pt-BR" altLang="pt-BR" sz="2400" b="1" dirty="0">
                <a:solidFill>
                  <a:srgbClr val="FF0000"/>
                </a:solidFill>
              </a:rPr>
              <a:t>(quantidade de calor para que o corpo varia sua temperatura em 1º C)</a:t>
            </a:r>
          </a:p>
        </p:txBody>
      </p:sp>
      <p:graphicFrame>
        <p:nvGraphicFramePr>
          <p:cNvPr id="251909" name="Object 5">
            <a:extLst>
              <a:ext uri="{FF2B5EF4-FFF2-40B4-BE49-F238E27FC236}">
                <a16:creationId xmlns:a16="http://schemas.microsoft.com/office/drawing/2014/main" id="{3B3A510F-8069-4720-A3F9-0B9374E3E6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83113" y="1557338"/>
          <a:ext cx="273685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482400" imgH="393480" progId="Equation.3">
                  <p:embed/>
                </p:oleObj>
              </mc:Choice>
              <mc:Fallback>
                <p:oleObj name="Equation" r:id="rId4" imgW="482400" imgH="393480" progId="Equation.3">
                  <p:embed/>
                  <p:pic>
                    <p:nvPicPr>
                      <p:cNvPr id="251909" name="Object 5">
                        <a:extLst>
                          <a:ext uri="{FF2B5EF4-FFF2-40B4-BE49-F238E27FC236}">
                            <a16:creationId xmlns:a16="http://schemas.microsoft.com/office/drawing/2014/main" id="{3B3A510F-8069-4720-A3F9-0B9374E3E6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1557338"/>
                        <a:ext cx="273685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10" name="Text Box 6">
            <a:extLst>
              <a:ext uri="{FF2B5EF4-FFF2-40B4-BE49-F238E27FC236}">
                <a16:creationId xmlns:a16="http://schemas.microsoft.com/office/drawing/2014/main" id="{50A659D4-C81C-43C3-9EF1-B3A3873F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3068639"/>
            <a:ext cx="119771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 dirty="0"/>
              <a:t>Calor específico: depende da natureza e do estado de agregação da substância e não depende da massa. </a:t>
            </a:r>
            <a:r>
              <a:rPr lang="pt-BR" altLang="pt-BR" sz="2400" b="1" dirty="0">
                <a:solidFill>
                  <a:srgbClr val="FF0000"/>
                </a:solidFill>
              </a:rPr>
              <a:t>(quantidade de calor para que 1 g da substância varia sua temperatura em 1º C)</a:t>
            </a:r>
          </a:p>
        </p:txBody>
      </p:sp>
      <p:graphicFrame>
        <p:nvGraphicFramePr>
          <p:cNvPr id="251911" name="Object 7">
            <a:extLst>
              <a:ext uri="{FF2B5EF4-FFF2-40B4-BE49-F238E27FC236}">
                <a16:creationId xmlns:a16="http://schemas.microsoft.com/office/drawing/2014/main" id="{F0E2F5F3-DB5B-4DB5-8109-BE3B0B59A6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5" y="4005264"/>
          <a:ext cx="4103688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838080" imgH="393480" progId="Equation.3">
                  <p:embed/>
                </p:oleObj>
              </mc:Choice>
              <mc:Fallback>
                <p:oleObj name="Equation" r:id="rId6" imgW="838080" imgH="393480" progId="Equation.3">
                  <p:embed/>
                  <p:pic>
                    <p:nvPicPr>
                      <p:cNvPr id="251911" name="Object 7">
                        <a:extLst>
                          <a:ext uri="{FF2B5EF4-FFF2-40B4-BE49-F238E27FC236}">
                            <a16:creationId xmlns:a16="http://schemas.microsoft.com/office/drawing/2014/main" id="{F0E2F5F3-DB5B-4DB5-8109-BE3B0B59A6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4005264"/>
                        <a:ext cx="4103688" cy="194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EB05F6F-0410-4801-A06F-9DE891D1B52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F47B615-20E9-4B87-964F-311B925E369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858</Words>
  <Application>Microsoft Office PowerPoint</Application>
  <PresentationFormat>Widescreen</PresentationFormat>
  <Paragraphs>189</Paragraphs>
  <Slides>26</Slides>
  <Notes>15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5" baseType="lpstr">
      <vt:lpstr>Algerian</vt:lpstr>
      <vt:lpstr>Arial</vt:lpstr>
      <vt:lpstr>Calibri</vt:lpstr>
      <vt:lpstr>Calibri Light</vt:lpstr>
      <vt:lpstr>Palace Script MT</vt:lpstr>
      <vt:lpstr>Symbol</vt:lpstr>
      <vt:lpstr>Wingdings</vt:lpstr>
      <vt:lpstr>Tema do Office</vt:lpstr>
      <vt:lpstr>Equation</vt:lpstr>
      <vt:lpstr>Apresentação do PowerPoint</vt:lpstr>
      <vt:lpstr>TEMPERATURA</vt:lpstr>
      <vt:lpstr>ESCALAS TERMOMÉTRICAS</vt:lpstr>
      <vt:lpstr>Apresentação do PowerPoint</vt:lpstr>
      <vt:lpstr>Apresentação do PowerPoint</vt:lpstr>
      <vt:lpstr>DILATAÇÃO DOS LÍQUIDOS</vt:lpstr>
      <vt:lpstr>CALORIMETRIA</vt:lpstr>
      <vt:lpstr>Apresentação do PowerPoint</vt:lpstr>
      <vt:lpstr>Apresentação do PowerPoint</vt:lpstr>
      <vt:lpstr>Apresentação do PowerPoint</vt:lpstr>
      <vt:lpstr>Apresentação do PowerPoint</vt:lpstr>
      <vt:lpstr>FLUXO DE CALOR</vt:lpstr>
      <vt:lpstr>FLUXO DE CALOR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TERMODINÂMICA  TRABALHO</vt:lpstr>
      <vt:lpstr>TRABALHO TRANSFORMAÇÃO CÍCLICA</vt:lpstr>
      <vt:lpstr>Apresentação do PowerPoint</vt:lpstr>
      <vt:lpstr>PRIMEIRA LEI DA TERMODINÂMICA</vt:lpstr>
      <vt:lpstr>TRANSFORMAÇÕES GASOSAS</vt:lpstr>
      <vt:lpstr>MÁQUINAS TÉRMICAS</vt:lpstr>
      <vt:lpstr>MÁQUINA DE CARNOT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</cp:revision>
  <dcterms:created xsi:type="dcterms:W3CDTF">2018-10-08T14:40:00Z</dcterms:created>
  <dcterms:modified xsi:type="dcterms:W3CDTF">2018-10-09T12:26:12Z</dcterms:modified>
</cp:coreProperties>
</file>