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0A1EA-7996-42BE-A493-39219A6A4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5DC840-C09D-43FC-BF9F-E662C8F68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D813EF-C007-4FF0-AF3F-A550E4BF5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F35-AA3C-4786-BFE7-EBB925AE5DC9}" type="datetimeFigureOut">
              <a:rPr lang="pt-BR" smtClean="0"/>
              <a:t>15/05/2019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5D3A1E-1D8A-4A63-A5E4-D234202F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361B83-363D-4D8C-A9BB-4375DFF6A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4511-D6ED-4320-8E53-D391212E3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815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6DA84A-09D1-416E-A57B-0C06A5BF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DB018FB-720C-45B3-A556-D52AE3F5C2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59326F-F9F6-4E1B-94C0-FB6E0B66E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F35-AA3C-4786-BFE7-EBB925AE5DC9}" type="datetimeFigureOut">
              <a:rPr lang="pt-BR" smtClean="0"/>
              <a:t>15/05/2019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8490448-6AB6-4949-8841-E9F058A3E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9E44E6-B559-4DC8-B779-D0527CE5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4511-D6ED-4320-8E53-D391212E3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188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CA3CE11-5554-426D-A8BB-55C7298395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D7F7340-A3B1-4BCD-B198-0117F5323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44153DC-EA2E-4A4D-BEA2-4688252E0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F35-AA3C-4786-BFE7-EBB925AE5DC9}" type="datetimeFigureOut">
              <a:rPr lang="pt-BR" smtClean="0"/>
              <a:t>15/05/2019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4F7CC0-0588-4EED-9F82-249CDF71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72ECC0-CFC2-4B27-962E-08923182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4511-D6ED-4320-8E53-D391212E3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0020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9C2B52-8F0C-4974-A15A-A34436213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5644B3-9273-4491-8336-7C40102F9F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628F449-0E73-4AF4-8E43-271ED02D6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F35-AA3C-4786-BFE7-EBB925AE5DC9}" type="datetimeFigureOut">
              <a:rPr lang="pt-BR" smtClean="0"/>
              <a:t>15/05/2019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5CF2A4-EA34-419B-A5DA-7B93057D5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DE9A8C-6485-4D0E-9D55-F453E4D12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4511-D6ED-4320-8E53-D391212E3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627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7F71B0-B36E-4E29-AD38-DED6B502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34FF121-0EEA-40F7-86F9-2D6007D39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FF90D6-7F17-46C5-B35F-8DB792755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F35-AA3C-4786-BFE7-EBB925AE5DC9}" type="datetimeFigureOut">
              <a:rPr lang="pt-BR" smtClean="0"/>
              <a:t>15/05/2019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39D89B-9ECA-4D89-8968-6D0B99E4B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F2F0D9-9CF1-4A19-818D-CC2FA326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4511-D6ED-4320-8E53-D391212E3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78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1A7E4A-B27E-481E-B830-45FDD0FA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A40EB18-4758-47DA-ACD2-2CEA4D892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CE3151D-248E-41B1-BFEE-129B11240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86A6E9-084C-4B8E-8EA6-4DD16C44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F35-AA3C-4786-BFE7-EBB925AE5DC9}" type="datetimeFigureOut">
              <a:rPr lang="pt-BR" smtClean="0"/>
              <a:t>15/05/2019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4BCB7B1-A34F-4B9C-AAE1-D8DAC1D1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64904C6-4D15-4300-B2AB-6AC5E2DF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4511-D6ED-4320-8E53-D391212E3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7052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595D3C-6D8F-4232-A832-F3CFB156E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D455126-51A8-4CA5-9516-F5C3766BE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110A42F-094D-47C3-B843-FC6917DF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6C4CF39-B387-4FCD-A1C0-136C04819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6C24F90-1ACF-4125-A2CA-F4283F5DD0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CFA5B69-F03F-46C6-93CD-3BBD345A2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F35-AA3C-4786-BFE7-EBB925AE5DC9}" type="datetimeFigureOut">
              <a:rPr lang="pt-BR" smtClean="0"/>
              <a:t>15/05/2019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2B88365-D281-4A6E-A83A-AFD7AB2EE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B49F3E5-48BB-4926-8658-F193B1AF3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4511-D6ED-4320-8E53-D391212E3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373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0FD059-8A42-44CC-85FE-D9CBCEC43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472E71C-11C4-4156-9134-F0E2EB89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F35-AA3C-4786-BFE7-EBB925AE5DC9}" type="datetimeFigureOut">
              <a:rPr lang="pt-BR" smtClean="0"/>
              <a:t>15/05/2019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9472D9B-EA98-4A4A-8E3D-409374A57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5216F3-1E70-491C-84D8-1AFABF1A8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4511-D6ED-4320-8E53-D391212E3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9996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E76599C-7F10-4D31-B3AB-95A9F3F5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F35-AA3C-4786-BFE7-EBB925AE5DC9}" type="datetimeFigureOut">
              <a:rPr lang="pt-BR" smtClean="0"/>
              <a:t>15/05/2019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8A3B9B-C60B-4FE1-8532-90D81211A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9117034-BBC7-4D88-AA7C-F9F8785C9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4511-D6ED-4320-8E53-D391212E3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8754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979D91-C2CE-42AC-A8EA-30429B1A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D64418-C4F1-43E7-B72A-7AC0CFDB4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DDE903A-0266-42D8-98E8-F2BC37975F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BF5B2DD-2345-4104-AA10-8023770DB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F35-AA3C-4786-BFE7-EBB925AE5DC9}" type="datetimeFigureOut">
              <a:rPr lang="pt-BR" smtClean="0"/>
              <a:t>15/05/2019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938DF7-22AA-45B9-BF04-80BCCE990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9ED13A-6CFA-4000-99F4-3CD36C726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4511-D6ED-4320-8E53-D391212E3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875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3AFF6-010A-4C04-92C3-371DF89C4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6A2B11F-04A7-47BE-A68E-60600E464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ADD351D-987F-47A1-B06C-18D57DDA7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F43F091-D736-4B04-86B4-5284D62F3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3F35-AA3C-4786-BFE7-EBB925AE5DC9}" type="datetimeFigureOut">
              <a:rPr lang="pt-BR" smtClean="0"/>
              <a:t>15/05/2019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67614F-C467-4E5E-8387-AEE7CE173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1157915-D172-4C15-AE71-F1956148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04511-D6ED-4320-8E53-D391212E3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87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0F99BF6-D585-4937-8B65-FE4384E20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3180B23-F1F5-43A7-8F05-2DE7914CB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03F6FD-08F6-4976-8B7B-6AFC87C02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23F35-AA3C-4786-BFE7-EBB925AE5DC9}" type="datetimeFigureOut">
              <a:rPr lang="pt-BR" smtClean="0"/>
              <a:t>15/05/2019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D33DE3-AC2F-4931-8C65-AC8DEF0AA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A6D9BE-1FB4-43AE-B3ED-88D30AF07E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04511-D6ED-4320-8E53-D391212E3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44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936C61C-290B-4970-93DE-AA9616FD6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10" r="1" b="7276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96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poemas famosos sobre a velhice">
            <a:extLst>
              <a:ext uri="{FF2B5EF4-FFF2-40B4-BE49-F238E27FC236}">
                <a16:creationId xmlns:a16="http://schemas.microsoft.com/office/drawing/2014/main" id="{A46BEE8D-82FE-4AE4-B996-638A7719B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747" y="1573887"/>
            <a:ext cx="5346997" cy="371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Imagem relacionada">
            <a:extLst>
              <a:ext uri="{FF2B5EF4-FFF2-40B4-BE49-F238E27FC236}">
                <a16:creationId xmlns:a16="http://schemas.microsoft.com/office/drawing/2014/main" id="{C27996F9-FE0E-4A48-9AD3-5198E8C2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3241" y="1649636"/>
            <a:ext cx="5347012" cy="355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058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D3BD3ED-6EC9-4EA5-8475-F5ABD3ED4E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</p:spPr>
        <p:txBody>
          <a:bodyPr anchor="ctr">
            <a:normAutofit/>
          </a:bodyPr>
          <a:lstStyle/>
          <a:p>
            <a:pPr algn="r"/>
            <a:r>
              <a:rPr lang="pt-BR" b="1"/>
              <a:t>TEMA PARA REDAÇÃO MODELO ENEM: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ACBAD14-0ADE-454E-927F-7FB79081C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8" y="4525347"/>
            <a:ext cx="3827465" cy="1737360"/>
          </a:xfrm>
        </p:spPr>
        <p:txBody>
          <a:bodyPr anchor="ctr">
            <a:noAutofit/>
          </a:bodyPr>
          <a:lstStyle/>
          <a:p>
            <a:pPr algn="l"/>
            <a:r>
              <a:rPr lang="pt-BR" sz="3200" b="1" dirty="0">
                <a:solidFill>
                  <a:srgbClr val="FF0000"/>
                </a:solidFill>
              </a:rPr>
              <a:t>“A (des)valorização do idoso nas relações sociais do século XXI”</a:t>
            </a:r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8462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714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AD4595E-639F-49AF-8660-BF5E2F23A9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87" t="6564" r="2513" b="4615"/>
          <a:stretch/>
        </p:blipFill>
        <p:spPr>
          <a:xfrm>
            <a:off x="3236181" y="1402411"/>
            <a:ext cx="5462546" cy="40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592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2096D7F-3351-44A4-BEDC-DDB5303BB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6" y="230211"/>
            <a:ext cx="11661912" cy="639757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C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37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F3522E6-9D06-461B-8012-2175A435F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9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DB6F015-FCCC-4295-9514-A0159ABB0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574" y="643467"/>
            <a:ext cx="3897650" cy="254321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73BCC1BE-0758-447C-92E7-7E4494F89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149" y="643467"/>
            <a:ext cx="4521274" cy="254321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extLst>
              <a:ext uri="{FF2B5EF4-FFF2-40B4-BE49-F238E27FC236}">
                <a16:creationId xmlns:a16="http://schemas.microsoft.com/office/drawing/2014/main" id="{18D55657-2C8A-4DA6-BDEB-CD036440E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158" y="3671316"/>
            <a:ext cx="3394482" cy="254586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7ED519B-74C1-4F9D-9B1F-347387449E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23" t="13478" r="21446" b="14892"/>
          <a:stretch/>
        </p:blipFill>
        <p:spPr>
          <a:xfrm>
            <a:off x="7713218" y="3671316"/>
            <a:ext cx="1983136" cy="25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04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E53F6DB-5B71-4AE2-83AB-0E2C299D3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44" b="3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C39C203-7950-48CD-9EBF-58C47D868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4074"/>
          <a:stretch/>
        </p:blipFill>
        <p:spPr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08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6F5BF15-C146-4675-B7B3-B69F1A67B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43" y="910711"/>
            <a:ext cx="5188770" cy="54395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267ABB7-0F7E-42CA-A7C4-945092028D8A}"/>
              </a:ext>
            </a:extLst>
          </p:cNvPr>
          <p:cNvSpPr txBox="1"/>
          <p:nvPr/>
        </p:nvSpPr>
        <p:spPr>
          <a:xfrm>
            <a:off x="6569612" y="13645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F83B601-E4D9-4479-B04C-86A5E30B5A87}"/>
              </a:ext>
            </a:extLst>
          </p:cNvPr>
          <p:cNvSpPr txBox="1"/>
          <p:nvPr/>
        </p:nvSpPr>
        <p:spPr>
          <a:xfrm>
            <a:off x="5622389" y="1549232"/>
            <a:ext cx="598716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/>
              <a:t>  </a:t>
            </a:r>
            <a:r>
              <a:rPr lang="pt-BR" sz="2000" b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BR" sz="2000" b="1" i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velhice não é um fato estático; é o resultado e o prolongamento de um processo. Em que consiste este processo? Em outras palavras, o que é envelhecer? Esta ideia está ligada à ideia de mudança. Mas a vida do embrião, do recém-nascido, da criança, é uma mudança contínua. Caberia concluir daí, como fizeram alguns, que nossa existência é uma morte lenta? É evidente que não. Semelhante paradoxo desconhece a verdade essencial da vida: ela é um sistema instável no qual se perde e se reconquista o equilíbrio a cada instante; </a:t>
            </a:r>
            <a:r>
              <a:rPr lang="pt-BR" sz="2000" b="1" i="1" dirty="0">
                <a:solidFill>
                  <a:srgbClr val="FF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inércia é que é o sinônimo de morte. A lei da vida é mudar.”</a:t>
            </a:r>
            <a:r>
              <a:rPr lang="pt-BR" sz="2000" b="1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(1970: p. 17)</a:t>
            </a:r>
            <a:r>
              <a:rPr lang="pt-BR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t-BR" sz="2000" b="1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631205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5F71219-4035-4F92-82F8-3976239EC3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3" r="1113" b="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B5D336E8-7F1C-4099-8122-089728054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75"/>
          <a:stretch/>
        </p:blipFill>
        <p:spPr bwMode="auto">
          <a:xfrm>
            <a:off x="643467" y="-5"/>
            <a:ext cx="6082711" cy="3920044"/>
          </a:xfrm>
          <a:custGeom>
            <a:avLst/>
            <a:gdLst>
              <a:gd name="connsiteX0" fmla="*/ 0 w 6082711"/>
              <a:gd name="connsiteY0" fmla="*/ 0 h 3920044"/>
              <a:gd name="connsiteX1" fmla="*/ 6082711 w 6082711"/>
              <a:gd name="connsiteY1" fmla="*/ 0 h 3920044"/>
              <a:gd name="connsiteX2" fmla="*/ 6082711 w 6082711"/>
              <a:gd name="connsiteY2" fmla="*/ 3103225 h 3920044"/>
              <a:gd name="connsiteX3" fmla="*/ 4614930 w 6082711"/>
              <a:gd name="connsiteY3" fmla="*/ 3103225 h 3920044"/>
              <a:gd name="connsiteX4" fmla="*/ 4614930 w 6082711"/>
              <a:gd name="connsiteY4" fmla="*/ 3920044 h 3920044"/>
              <a:gd name="connsiteX5" fmla="*/ 0 w 6082711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Rectangle 70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72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941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147</Words>
  <Application>Microsoft Office PowerPoint</Application>
  <PresentationFormat>Widescreen</PresentationFormat>
  <Paragraphs>3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Impact</vt:lpstr>
      <vt:lpstr>Tema do Office</vt:lpstr>
      <vt:lpstr>Apresentação do PowerPoint</vt:lpstr>
      <vt:lpstr>TEMA PARA REDAÇÃO MODELO ENEM: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Viviane Carrijo de Oliveira</dc:creator>
  <cp:lastModifiedBy>Viviane Carrijo de Oliveira</cp:lastModifiedBy>
  <cp:revision>4</cp:revision>
  <dcterms:created xsi:type="dcterms:W3CDTF">2019-05-15T20:59:37Z</dcterms:created>
  <dcterms:modified xsi:type="dcterms:W3CDTF">2019-05-16T01:33:03Z</dcterms:modified>
</cp:coreProperties>
</file>