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70" r:id="rId13"/>
    <p:sldId id="268" r:id="rId14"/>
    <p:sldId id="262" r:id="rId15"/>
    <p:sldId id="271" r:id="rId16"/>
    <p:sldId id="276" r:id="rId17"/>
    <p:sldId id="277" r:id="rId18"/>
    <p:sldId id="272" r:id="rId19"/>
    <p:sldId id="273" r:id="rId20"/>
    <p:sldId id="274" r:id="rId21"/>
    <p:sldId id="275" r:id="rId22"/>
    <p:sldId id="278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8BF3A-F23B-4A14-8A02-4B1C9BA9F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93868E-F008-41A2-882C-989A35682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AB9D23-8B82-47BC-91C1-781BB819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F035D-FEC2-4BC0-B1AE-DC553E60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9F3533-108D-470F-A2A2-E1E06223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4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59493-60FB-4C03-9135-CD186075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AE8ACD0-9ADB-40C5-9EEB-8842ED4B4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22E5B9-7CEF-4C51-932A-63088F56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734249-A1E4-433E-852D-7EBB3891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D64AF-2DC5-4927-8B81-BE5C49FC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14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0F442B-7F48-4D02-BA2C-CB0FAE09C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1CD0BC-5904-463B-B2C4-2D1B34CD0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57175A-B58D-43D2-9067-415AB2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5B2E1D-BFF0-4305-812E-E9C6F340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7A803B-A209-41C8-A691-109D5046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44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0F096-A42D-4709-B97D-EE8BA03D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78434-5A1E-4A0B-BCBC-070D32C89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5C8C9-4924-470B-88DA-E256246B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0E709C-9919-4A14-8998-BDEB705B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3A93B5-CBCD-4C6A-B1EB-6CB5C884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4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6A96-D4B6-4F0B-B647-55DC4FD7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51E484-9671-4167-BC50-AC83BAEED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943CDC-B3D0-4A49-BE93-7E4F6A82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A9E8C-A854-405C-B851-7D18CE57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D38BF9-4766-499B-AD74-69B57C57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13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71046-1A86-408A-A46A-53DBEAC8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5F82F4-DE4E-47B1-8A5A-89B40D5B9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10C01-994B-489F-8B16-6FD12EF8D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E0D40E-8481-485B-8AD2-A87E11DA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7EB6F9-40C8-440C-BB3C-431906AD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7D09D4-164A-4EEC-9CCB-ADF618AF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15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55E12-9BE3-4263-97AF-3FCCD0A9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FDA77-D5D2-438B-982E-A06A5091A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429436-C9C5-4DD8-8D26-7FBE79C10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070A36-1547-499B-A874-1D4482E2D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C8929E4-D2A2-4111-9C81-C5B086FD4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2B47E74-B418-4B9B-AEF0-65043EBDA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F884AC-B51C-400E-B681-B199036A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727F3A-BEC7-4B36-B732-DD451CB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24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77426-8D93-43BC-BB88-52A40D7E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6CB1B8-2777-4B5E-83B9-0A70E180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F156F8-0464-4DB9-A72D-084479B9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869B530-29AF-4CD3-879B-F310EB90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09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BD2027-B8D3-4BD6-9D04-73B1682D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37B801-27D7-4F6F-8406-C44546F0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8B64F-28DC-440B-BF03-C29C2144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25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BF84B-DF3E-48A4-80B1-1657B9AE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12A933-3625-4115-AB01-2768C3A71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DC60A-4BF0-4C05-A982-CBDC3519D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5388DB-4372-47A4-8E3C-B5F07955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33D680-4A0C-4FEB-ADA5-FEFD1912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771680-716B-4B80-8B1E-EF169807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32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A18AC-CEC8-4309-80EF-B0E01B1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DD9AEC-0357-4387-B331-8C1792912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99900F-475C-49B7-AB19-3BF6D330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10BB7A-3EA4-4915-BD55-DF1E1890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8F29C2-307A-470C-9439-8812F8B3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371299-0987-4DC4-987E-A6991CC4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59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B75CBE-7C15-450B-A0C0-E7A3A05F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152B83-9083-4877-A07F-9E353500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906897-7ECD-40C9-81C1-9EDB717D5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4662B-97BC-41E2-B603-A46E92A3E6FA}" type="datetimeFigureOut">
              <a:rPr lang="pt-BR" smtClean="0"/>
              <a:t>25/08/2019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489DE8-FAF9-47E1-A11E-7B4BAD967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2BAF72-D402-4B48-B5D1-9B205528B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90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m relacionada">
            <a:extLst>
              <a:ext uri="{FF2B5EF4-FFF2-40B4-BE49-F238E27FC236}">
                <a16:creationId xmlns:a16="http://schemas.microsoft.com/office/drawing/2014/main" id="{4AED7E3C-D3EA-4423-B4C6-80A0D9F7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2B0F019-6E26-4734-B01A-DF156BE8CBBD}"/>
              </a:ext>
            </a:extLst>
          </p:cNvPr>
          <p:cNvSpPr txBox="1"/>
          <p:nvPr/>
        </p:nvSpPr>
        <p:spPr>
          <a:xfrm rot="20244115">
            <a:off x="685424" y="1653570"/>
            <a:ext cx="54062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QUESTÕES SOCIOAMBIENTAIS</a:t>
            </a:r>
          </a:p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 EM PAUTA</a:t>
            </a:r>
          </a:p>
          <a:p>
            <a:pPr algn="ctr"/>
            <a:endParaRPr lang="pt-BR" sz="2400" b="1" i="1" dirty="0">
              <a:latin typeface="Arial Black" panose="020B0A04020102020204" pitchFamily="34" charset="0"/>
            </a:endParaRPr>
          </a:p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#aula 4</a:t>
            </a:r>
          </a:p>
          <a:p>
            <a:pPr algn="ctr"/>
            <a:endParaRPr lang="pt-BR" sz="2400" b="1" i="1" dirty="0">
              <a:latin typeface="Arial Black" panose="020B0A040201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BC0ED2-EFB4-437D-B328-03D62ED74EB5}"/>
              </a:ext>
            </a:extLst>
          </p:cNvPr>
          <p:cNvSpPr txBox="1"/>
          <p:nvPr/>
        </p:nvSpPr>
        <p:spPr>
          <a:xfrm>
            <a:off x="8362122" y="5353878"/>
            <a:ext cx="3482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 Black" panose="020B0A04020102020204" pitchFamily="34" charset="0"/>
              </a:rPr>
              <a:t>REDAÇÃO ENEM 2019</a:t>
            </a:r>
          </a:p>
          <a:p>
            <a:endParaRPr lang="pt-BR" sz="2000" b="1" dirty="0">
              <a:latin typeface="Arial Black" panose="020B0A04020102020204" pitchFamily="34" charset="0"/>
            </a:endParaRPr>
          </a:p>
          <a:p>
            <a:r>
              <a:rPr lang="pt-BR" sz="2000" b="1" dirty="0">
                <a:latin typeface="Arial Black" panose="020B0A04020102020204" pitchFamily="34" charset="0"/>
              </a:rPr>
              <a:t>PROFESSORA: VIVIANE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2B9226B-3E3C-4B7F-9310-FE36A65263C5}"/>
              </a:ext>
            </a:extLst>
          </p:cNvPr>
          <p:cNvSpPr txBox="1"/>
          <p:nvPr/>
        </p:nvSpPr>
        <p:spPr>
          <a:xfrm>
            <a:off x="8589171" y="4865589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 Black" panose="020B0A04020102020204" pitchFamily="34" charset="0"/>
              </a:rPr>
              <a:t>COLÉGIO DINÂMICO</a:t>
            </a:r>
          </a:p>
        </p:txBody>
      </p:sp>
    </p:spTree>
    <p:extLst>
      <p:ext uri="{BB962C8B-B14F-4D97-AF65-F5344CB8AC3E}">
        <p14:creationId xmlns:p14="http://schemas.microsoft.com/office/powerpoint/2010/main" val="301239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o bicho poema">
            <a:extLst>
              <a:ext uri="{FF2B5EF4-FFF2-40B4-BE49-F238E27FC236}">
                <a16:creationId xmlns:a16="http://schemas.microsoft.com/office/drawing/2014/main" id="{197ACFC4-890F-471B-AACD-4FDD2FA16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2"/>
          <a:stretch/>
        </p:blipFill>
        <p:spPr bwMode="auto">
          <a:xfrm>
            <a:off x="0" y="0"/>
            <a:ext cx="5359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m para catadorres de lixo e cidadania">
            <a:extLst>
              <a:ext uri="{FF2B5EF4-FFF2-40B4-BE49-F238E27FC236}">
                <a16:creationId xmlns:a16="http://schemas.microsoft.com/office/drawing/2014/main" id="{DD9E5A9A-0884-4A02-A521-318617A78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20205"/>
          <a:stretch/>
        </p:blipFill>
        <p:spPr bwMode="auto">
          <a:xfrm>
            <a:off x="5359790" y="0"/>
            <a:ext cx="6832209" cy="44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83511E-5005-435E-BCE1-40F149D5C11B}"/>
              </a:ext>
            </a:extLst>
          </p:cNvPr>
          <p:cNvSpPr txBox="1"/>
          <p:nvPr/>
        </p:nvSpPr>
        <p:spPr>
          <a:xfrm>
            <a:off x="6023826" y="4810539"/>
            <a:ext cx="5359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 Black" panose="020B0A04020102020204" pitchFamily="34" charset="0"/>
              </a:rPr>
              <a:t>Gestão de resíduos como </a:t>
            </a:r>
          </a:p>
          <a:p>
            <a:pPr algn="ctr"/>
            <a:r>
              <a:rPr lang="pt-BR" sz="2800" b="1" dirty="0">
                <a:latin typeface="Arial Black" panose="020B0A04020102020204" pitchFamily="34" charset="0"/>
              </a:rPr>
              <a:t>alternativa de inclusão social</a:t>
            </a:r>
          </a:p>
        </p:txBody>
      </p:sp>
    </p:spTree>
    <p:extLst>
      <p:ext uri="{BB962C8B-B14F-4D97-AF65-F5344CB8AC3E}">
        <p14:creationId xmlns:p14="http://schemas.microsoft.com/office/powerpoint/2010/main" val="288479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arcadismo homem e natureza">
            <a:extLst>
              <a:ext uri="{FF2B5EF4-FFF2-40B4-BE49-F238E27FC236}">
                <a16:creationId xmlns:a16="http://schemas.microsoft.com/office/drawing/2014/main" id="{9E877DB4-31C6-4AFA-8FCB-43BDED4E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r="-1260"/>
          <a:stretch/>
        </p:blipFill>
        <p:spPr bwMode="auto">
          <a:xfrm>
            <a:off x="5054042" y="2138288"/>
            <a:ext cx="7137958" cy="46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arcadismo homem e natureza">
            <a:extLst>
              <a:ext uri="{FF2B5EF4-FFF2-40B4-BE49-F238E27FC236}">
                <a16:creationId xmlns:a16="http://schemas.microsoft.com/office/drawing/2014/main" id="{EA86D6E2-073D-42EB-96F7-E1AB4DBE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41" y="1"/>
            <a:ext cx="7137959" cy="21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m para tecnologia">
            <a:extLst>
              <a:ext uri="{FF2B5EF4-FFF2-40B4-BE49-F238E27FC236}">
                <a16:creationId xmlns:a16="http://schemas.microsoft.com/office/drawing/2014/main" id="{C125B41B-6A2A-429A-8504-D78BD64A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4040" cy="23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m para modernizaÃ§Ã£o">
            <a:extLst>
              <a:ext uri="{FF2B5EF4-FFF2-40B4-BE49-F238E27FC236}">
                <a16:creationId xmlns:a16="http://schemas.microsoft.com/office/drawing/2014/main" id="{1E8F77A9-604E-4E33-A556-C683FA7D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307102"/>
            <a:ext cx="505404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sultado de imagem para industrializaÃ§Ã£o">
            <a:extLst>
              <a:ext uri="{FF2B5EF4-FFF2-40B4-BE49-F238E27FC236}">
                <a16:creationId xmlns:a16="http://schemas.microsoft.com/office/drawing/2014/main" id="{E3743C99-1819-42A2-99EF-665EB98B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377"/>
            <a:ext cx="5054038" cy="2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3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avanÃ§os tecnologicos">
            <a:extLst>
              <a:ext uri="{FF2B5EF4-FFF2-40B4-BE49-F238E27FC236}">
                <a16:creationId xmlns:a16="http://schemas.microsoft.com/office/drawing/2014/main" id="{75CF0F53-7D24-442D-A866-9483CD3D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5" y="537860"/>
            <a:ext cx="10481979" cy="28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m relacionada">
            <a:extLst>
              <a:ext uri="{FF2B5EF4-FFF2-40B4-BE49-F238E27FC236}">
                <a16:creationId xmlns:a16="http://schemas.microsoft.com/office/drawing/2014/main" id="{74D58AAB-E527-4027-BC8B-ADE53E04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6" y="3499109"/>
            <a:ext cx="10481978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1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oeco.org.br/wp-content/uploads/oeco-migration/images/stories/fev2012/frases-schweitzer-290212.png">
            <a:extLst>
              <a:ext uri="{FF2B5EF4-FFF2-40B4-BE49-F238E27FC236}">
                <a16:creationId xmlns:a16="http://schemas.microsoft.com/office/drawing/2014/main" id="{8DBE30A1-1F9D-4EB1-B453-125E585A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74191" cy="35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oeco.org.br/wp-content/uploads/oeco-migration/images/stories/out2012/frases-pitagoras-011012.png">
            <a:extLst>
              <a:ext uri="{FF2B5EF4-FFF2-40B4-BE49-F238E27FC236}">
                <a16:creationId xmlns:a16="http://schemas.microsoft.com/office/drawing/2014/main" id="{97F39EF6-FE86-4665-AD71-383E58C4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0" y="0"/>
            <a:ext cx="5917810" cy="35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oeco.org.br/wp-content/uploads/oeco-migration/images/stories/set2012/frases-rousseau-190912.png">
            <a:extLst>
              <a:ext uri="{FF2B5EF4-FFF2-40B4-BE49-F238E27FC236}">
                <a16:creationId xmlns:a16="http://schemas.microsoft.com/office/drawing/2014/main" id="{9240DB3C-2203-4779-BAE5-38943332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10296"/>
            <a:ext cx="6096000" cy="33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www.oeco.org.br/wp-content/uploads/oeco-migration/images/stories/jun2013/frases-schweitzer-020413.png">
            <a:extLst>
              <a:ext uri="{FF2B5EF4-FFF2-40B4-BE49-F238E27FC236}">
                <a16:creationId xmlns:a16="http://schemas.microsoft.com/office/drawing/2014/main" id="{0BF0681B-681C-4AC3-9E42-6011F1F7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296"/>
            <a:ext cx="6274190" cy="33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2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oeco.org.br/wp-content/uploads/oeco-migration/images/stories/abr2014/frases-ortega-250414.png">
            <a:extLst>
              <a:ext uri="{FF2B5EF4-FFF2-40B4-BE49-F238E27FC236}">
                <a16:creationId xmlns:a16="http://schemas.microsoft.com/office/drawing/2014/main" id="{CA5284BC-A53F-4965-BD26-233854ED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1706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oeco.org.br/wp-content/uploads/oeco-migration/images/stories/Jan2015/frases-seneca-140115.png">
            <a:extLst>
              <a:ext uri="{FF2B5EF4-FFF2-40B4-BE49-F238E27FC236}">
                <a16:creationId xmlns:a16="http://schemas.microsoft.com/office/drawing/2014/main" id="{A3681074-BD2B-4570-8527-2F13C3C8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06" y="0"/>
            <a:ext cx="6460294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oeco.org.br/wp-content/uploads/oeco-migration/images/stories/jun2014/frases-nietzsche-200614.png">
            <a:extLst>
              <a:ext uri="{FF2B5EF4-FFF2-40B4-BE49-F238E27FC236}">
                <a16:creationId xmlns:a16="http://schemas.microsoft.com/office/drawing/2014/main" id="{ECB73B8E-89A1-4C36-9A00-F8E249F6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96286"/>
            <a:ext cx="5731706" cy="3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oeco.org.br/wp-content/uploads/oeco-migration/images/stories/jan2014/frases-eco-270114.png">
            <a:extLst>
              <a:ext uri="{FF2B5EF4-FFF2-40B4-BE49-F238E27FC236}">
                <a16:creationId xmlns:a16="http://schemas.microsoft.com/office/drawing/2014/main" id="{A585DC5B-6D1E-4C49-9F7D-21ABB1B9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04" y="3696286"/>
            <a:ext cx="6460293" cy="3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2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8B5938-736D-446A-8196-96AFB5E1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9599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D88A1B-CF7F-4883-93BB-21047200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0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A0FB81-A237-42CF-B1D4-A0541A38D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1304F2A-2D9B-4341-BDA0-E4455AE84AC4}"/>
              </a:ext>
            </a:extLst>
          </p:cNvPr>
          <p:cNvSpPr txBox="1"/>
          <p:nvPr/>
        </p:nvSpPr>
        <p:spPr>
          <a:xfrm>
            <a:off x="804673" y="3320859"/>
            <a:ext cx="452497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HUMANIZAÇÃO DOS ANIMAIS DE ESTIMAÇÃO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 descr="Uma imagem contendo cachorro, gato, animal, próximo&#10;&#10;Descrição gerada automaticamente">
            <a:extLst>
              <a:ext uri="{FF2B5EF4-FFF2-40B4-BE49-F238E27FC236}">
                <a16:creationId xmlns:a16="http://schemas.microsoft.com/office/drawing/2014/main" id="{22F3BDB7-C971-4F03-BBB7-C2C4DD471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4102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B558CFC-CA2A-4896-BE2E-54499C364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218" y="0"/>
            <a:ext cx="7347732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B2C9BB7-6E8A-4B2C-A134-A8E1F101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486" y="-1"/>
            <a:ext cx="4986703" cy="69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16">
            <a:extLst>
              <a:ext uri="{FF2B5EF4-FFF2-40B4-BE49-F238E27FC236}">
                <a16:creationId xmlns:a16="http://schemas.microsoft.com/office/drawing/2014/main" id="{B2D13A27-BA7B-4AC1-BAF1-72B149620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rgbClr val="433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B95A2E-11A6-409F-A23C-C0D4FD3F1436}"/>
              </a:ext>
            </a:extLst>
          </p:cNvPr>
          <p:cNvSpPr txBox="1"/>
          <p:nvPr/>
        </p:nvSpPr>
        <p:spPr>
          <a:xfrm>
            <a:off x="714916" y="1701532"/>
            <a:ext cx="4981734" cy="4312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433955"/>
              </a:buClr>
            </a:pPr>
            <a:r>
              <a:rPr lang="en-US" sz="2400" b="1" dirty="0"/>
              <a:t>Chicó e João Grilo tentam convencer o padre a benzer o cachorro de sua patroa, a mulher do padeiro. Como o padre se nega a benzer e o cachorro </a:t>
            </a:r>
            <a:r>
              <a:rPr lang="en-US" sz="2400" b="1" dirty="0" err="1"/>
              <a:t>morre</a:t>
            </a:r>
            <a:r>
              <a:rPr lang="en-US" sz="2400" b="1" dirty="0"/>
              <a:t>, o padeiro e sua </a:t>
            </a:r>
            <a:r>
              <a:rPr lang="en-US" sz="2400" b="1" dirty="0" err="1"/>
              <a:t>esposa</a:t>
            </a:r>
            <a:r>
              <a:rPr lang="en-US" sz="2400" b="1" dirty="0"/>
              <a:t> exigem que o padre </a:t>
            </a:r>
            <a:r>
              <a:rPr lang="en-US" sz="2400" b="1" dirty="0" err="1"/>
              <a:t>faça</a:t>
            </a:r>
            <a:r>
              <a:rPr lang="en-US" sz="2400" b="1" dirty="0"/>
              <a:t> o </a:t>
            </a:r>
            <a:r>
              <a:rPr lang="en-US" sz="2400" b="1" dirty="0" err="1"/>
              <a:t>enterro</a:t>
            </a:r>
            <a:r>
              <a:rPr lang="en-US" sz="2400" b="1" dirty="0"/>
              <a:t> do animal. João Grilo diz </a:t>
            </a:r>
            <a:r>
              <a:rPr lang="en-US" sz="2400" b="1" dirty="0" err="1"/>
              <a:t>ao</a:t>
            </a:r>
            <a:r>
              <a:rPr lang="en-US" sz="2400" b="1" dirty="0"/>
              <a:t> padre que o cachorro </a:t>
            </a:r>
            <a:r>
              <a:rPr lang="en-US" sz="2400" b="1" dirty="0" err="1"/>
              <a:t>tinha</a:t>
            </a:r>
            <a:r>
              <a:rPr lang="en-US" sz="2400" b="1" dirty="0"/>
              <a:t> um </a:t>
            </a:r>
            <a:r>
              <a:rPr lang="en-US" sz="2400" b="1" dirty="0" err="1"/>
              <a:t>testamento</a:t>
            </a:r>
            <a:r>
              <a:rPr lang="en-US" sz="2400" b="1" dirty="0"/>
              <a:t> e que </a:t>
            </a:r>
            <a:r>
              <a:rPr lang="en-US" sz="2400" b="1" dirty="0" err="1"/>
              <a:t>lhe</a:t>
            </a:r>
            <a:r>
              <a:rPr lang="en-US" sz="2400" b="1" dirty="0"/>
              <a:t> deixara </a:t>
            </a:r>
            <a:r>
              <a:rPr lang="en-US" sz="2400" b="1" dirty="0" err="1"/>
              <a:t>dez</a:t>
            </a:r>
            <a:r>
              <a:rPr lang="en-US" sz="2400" b="1" dirty="0"/>
              <a:t> </a:t>
            </a:r>
            <a:r>
              <a:rPr lang="en-US" sz="2400" b="1" dirty="0" err="1"/>
              <a:t>contos</a:t>
            </a:r>
            <a:r>
              <a:rPr lang="en-US" sz="2400" b="1" dirty="0"/>
              <a:t> de </a:t>
            </a:r>
            <a:r>
              <a:rPr lang="en-US" sz="2400" b="1" dirty="0" err="1"/>
              <a:t>réis</a:t>
            </a:r>
            <a:r>
              <a:rPr lang="en-US" sz="2400" b="1" dirty="0"/>
              <a:t> e </a:t>
            </a:r>
            <a:r>
              <a:rPr lang="en-US" sz="2400" b="1" dirty="0" err="1"/>
              <a:t>três</a:t>
            </a:r>
            <a:r>
              <a:rPr lang="en-US" sz="2400" b="1" dirty="0"/>
              <a:t> para o </a:t>
            </a:r>
            <a:r>
              <a:rPr lang="en-US" sz="2400" b="1" dirty="0" err="1"/>
              <a:t>sacristão</a:t>
            </a:r>
            <a:r>
              <a:rPr lang="en-US" sz="2400" b="1" dirty="0"/>
              <a:t>, </a:t>
            </a:r>
            <a:r>
              <a:rPr lang="en-US" sz="2400" b="1" dirty="0" err="1"/>
              <a:t>caso</a:t>
            </a:r>
            <a:r>
              <a:rPr lang="en-US" sz="2400" b="1" dirty="0"/>
              <a:t> </a:t>
            </a:r>
            <a:r>
              <a:rPr lang="en-US" sz="2400" b="1" dirty="0" err="1"/>
              <a:t>rezassem</a:t>
            </a:r>
            <a:r>
              <a:rPr lang="en-US" sz="2400" b="1" dirty="0"/>
              <a:t> o </a:t>
            </a:r>
            <a:r>
              <a:rPr lang="en-US" sz="2400" b="1" dirty="0" err="1"/>
              <a:t>enterro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latim</a:t>
            </a:r>
            <a:r>
              <a:rPr lang="en-US" sz="2400" b="1" dirty="0"/>
              <a:t>. </a:t>
            </a: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1313EAB-AFBD-44FC-B96C-9C9A7416E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43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EA279C60-B3AB-4994-BBA4-00CB99B2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2EB233-F893-42F7-9D29-D63CA172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633" y="643899"/>
            <a:ext cx="1855683" cy="2542032"/>
          </a:xfrm>
          <a:prstGeom prst="rect">
            <a:avLst/>
          </a:prstGeom>
        </p:spPr>
      </p:pic>
      <p:sp>
        <p:nvSpPr>
          <p:cNvPr id="34" name="Rectangle 22">
            <a:extLst>
              <a:ext uri="{FF2B5EF4-FFF2-40B4-BE49-F238E27FC236}">
                <a16:creationId xmlns:a16="http://schemas.microsoft.com/office/drawing/2014/main" id="{480C5C28-3276-4497-8BC1-366BAD074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5256CDE3-F9C5-4283-AD5F-6148D5AD8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F79976EB-B5B0-40FD-ABF3-AD6041BA5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F5F0B9-00AF-4420-961E-C9C72D6C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635" y="2671251"/>
            <a:ext cx="2459736" cy="35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1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Resultado de imagem para tripÃ© da sustentabilidade">
            <a:extLst>
              <a:ext uri="{FF2B5EF4-FFF2-40B4-BE49-F238E27FC236}">
                <a16:creationId xmlns:a16="http://schemas.microsoft.com/office/drawing/2014/main" id="{47EB715A-291E-4B4A-8C91-7B18EBCA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" y="374644"/>
            <a:ext cx="10257182" cy="61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9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536AED1-5DAB-4562-8F73-3D672AEF1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7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94E6536-AE11-48AD-9F1B-1897812B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C80EDF-6E1C-4305-A20A-42209821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6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roposta de redaÃ§Ã£o sobre meio ambiente">
            <a:extLst>
              <a:ext uri="{FF2B5EF4-FFF2-40B4-BE49-F238E27FC236}">
                <a16:creationId xmlns:a16="http://schemas.microsoft.com/office/drawing/2014/main" id="{566DE4AD-73DB-4B7D-80C0-D2BD9DF8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mobilidade urbana mais sustentÃ¡vel">
            <a:extLst>
              <a:ext uri="{FF2B5EF4-FFF2-40B4-BE49-F238E27FC236}">
                <a16:creationId xmlns:a16="http://schemas.microsoft.com/office/drawing/2014/main" id="{E8327D82-0EB5-4394-B2FC-D1DEC97B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97" y="1531470"/>
            <a:ext cx="5043268" cy="37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6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FCDAED8A-4BCE-4E47-B67C-8A6BC1F3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722D18-19F2-42A0-BE09-D67FE2584501}"/>
              </a:ext>
            </a:extLst>
          </p:cNvPr>
          <p:cNvSpPr txBox="1"/>
          <p:nvPr/>
        </p:nvSpPr>
        <p:spPr>
          <a:xfrm>
            <a:off x="4567376" y="2868861"/>
            <a:ext cx="30572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Arial Black" panose="020B0A04020102020204" pitchFamily="34" charset="0"/>
              </a:rPr>
              <a:t>DESASTRES </a:t>
            </a:r>
          </a:p>
          <a:p>
            <a:r>
              <a:rPr lang="pt-BR" sz="3200" b="1" dirty="0">
                <a:latin typeface="Arial Black" panose="020B0A04020102020204" pitchFamily="34" charset="0"/>
              </a:rPr>
              <a:t>AMBIENTAIS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12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questÃµes socioambientais sustentabilidade no enem">
            <a:extLst>
              <a:ext uri="{FF2B5EF4-FFF2-40B4-BE49-F238E27FC236}">
                <a16:creationId xmlns:a16="http://schemas.microsoft.com/office/drawing/2014/main" id="{99C76E36-1D7B-4CEB-880E-51BAC699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questÃµes socioambientais produÃ§Ã£o de energia">
            <a:extLst>
              <a:ext uri="{FF2B5EF4-FFF2-40B4-BE49-F238E27FC236}">
                <a16:creationId xmlns:a16="http://schemas.microsoft.com/office/drawing/2014/main" id="{0537673D-15C4-44BA-8042-C723EB4B6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 r="-564" b="1507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5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gestÃ£o de resÃ­duos">
            <a:extLst>
              <a:ext uri="{FF2B5EF4-FFF2-40B4-BE49-F238E27FC236}">
                <a16:creationId xmlns:a16="http://schemas.microsoft.com/office/drawing/2014/main" id="{1E6CFBED-A595-480A-9B68-2E2D62AC2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2" b="6327"/>
          <a:stretch/>
        </p:blipFill>
        <p:spPr bwMode="auto">
          <a:xfrm>
            <a:off x="0" y="0"/>
            <a:ext cx="12192000" cy="66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gestÃ£o de resÃ­duos">
            <a:extLst>
              <a:ext uri="{FF2B5EF4-FFF2-40B4-BE49-F238E27FC236}">
                <a16:creationId xmlns:a16="http://schemas.microsoft.com/office/drawing/2014/main" id="{AB1AC7B5-AA56-4073-8ADF-7FDAB82F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4" y="537362"/>
            <a:ext cx="5969155" cy="59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obsolescÃªncia programada">
            <a:extLst>
              <a:ext uri="{FF2B5EF4-FFF2-40B4-BE49-F238E27FC236}">
                <a16:creationId xmlns:a16="http://schemas.microsoft.com/office/drawing/2014/main" id="{77ED145A-EA19-44F1-8B44-42E10304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12" y="537362"/>
            <a:ext cx="5726554" cy="60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2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lixo um problema socioambiental">
            <a:extLst>
              <a:ext uri="{FF2B5EF4-FFF2-40B4-BE49-F238E27FC236}">
                <a16:creationId xmlns:a16="http://schemas.microsoft.com/office/drawing/2014/main" id="{0CA625B0-8F05-4D06-AFF8-65CA570B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6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m para produÃ§Ã£o e separaÃ§Ã£o do lixo">
            <a:extLst>
              <a:ext uri="{FF2B5EF4-FFF2-40B4-BE49-F238E27FC236}">
                <a16:creationId xmlns:a16="http://schemas.microsoft.com/office/drawing/2014/main" id="{0608E8F3-2C73-4D1F-BC0E-11845527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829" y="200025"/>
            <a:ext cx="470162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gem para lixo eletronico">
            <a:extLst>
              <a:ext uri="{FF2B5EF4-FFF2-40B4-BE49-F238E27FC236}">
                <a16:creationId xmlns:a16="http://schemas.microsoft.com/office/drawing/2014/main" id="{4FCE49E6-A31A-473D-8EDE-72F64D00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00" y="3428999"/>
            <a:ext cx="4471679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a questÃ£o dos catadores de lixo no Brasil">
            <a:extLst>
              <a:ext uri="{FF2B5EF4-FFF2-40B4-BE49-F238E27FC236}">
                <a16:creationId xmlns:a16="http://schemas.microsoft.com/office/drawing/2014/main" id="{C68B52A9-6028-47A7-88DC-F494D482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</Words>
  <Application>Microsoft Office PowerPoint</Application>
  <PresentationFormat>Widescreen</PresentationFormat>
  <Paragraphs>14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Viviane Carrijo de Oliveira</dc:creator>
  <cp:lastModifiedBy>Viviane Carrijo de Oliveira</cp:lastModifiedBy>
  <cp:revision>2</cp:revision>
  <dcterms:created xsi:type="dcterms:W3CDTF">2019-08-25T23:51:09Z</dcterms:created>
  <dcterms:modified xsi:type="dcterms:W3CDTF">2019-08-25T23:56:58Z</dcterms:modified>
</cp:coreProperties>
</file>