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81" r:id="rId4"/>
    <p:sldId id="27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9"/>
    <a:srgbClr val="9900CC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2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02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54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9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70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97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42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92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21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60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78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392F4-2EAF-4B9C-B7B3-601F310F0581}" type="datetimeFigureOut">
              <a:rPr lang="pt-BR" smtClean="0"/>
              <a:t>18/08/2019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947B-7063-4858-8078-A52F8FF8DA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0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5748B-126C-41DC-BCF9-B49FD52D6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8188" y="1661491"/>
            <a:ext cx="5420139" cy="223478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Análise e representação de imagens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63D4B4-5E37-4272-A1B2-0B5CCA666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3389" y="4079116"/>
            <a:ext cx="6029739" cy="1155492"/>
          </a:xfrm>
        </p:spPr>
        <p:txBody>
          <a:bodyPr>
            <a:normAutofit fontScale="62500" lnSpcReduction="20000"/>
          </a:bodyPr>
          <a:lstStyle/>
          <a:p>
            <a:r>
              <a:rPr lang="pt-BR" sz="4800" b="1" i="1" dirty="0"/>
              <a:t>Contextos e ideologias – Reflexão para a proposta da semana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6721F833-11D7-448D-A742-C92B5888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" y="347870"/>
            <a:ext cx="4996069" cy="61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44FC0E1-6EB5-4F5C-BB7E-2E644F813FB3}"/>
              </a:ext>
            </a:extLst>
          </p:cNvPr>
          <p:cNvSpPr txBox="1"/>
          <p:nvPr/>
        </p:nvSpPr>
        <p:spPr>
          <a:xfrm>
            <a:off x="2040835" y="1231036"/>
            <a:ext cx="149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#Aula 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9ABF21-F585-4443-A0A1-7FCC32E0D1FE}"/>
              </a:ext>
            </a:extLst>
          </p:cNvPr>
          <p:cNvSpPr txBox="1"/>
          <p:nvPr/>
        </p:nvSpPr>
        <p:spPr>
          <a:xfrm>
            <a:off x="6904384" y="557101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PROFESSORA VIVIANE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BBC5EC-A3C6-427B-9933-96AC84B5EE89}"/>
              </a:ext>
            </a:extLst>
          </p:cNvPr>
          <p:cNvSpPr txBox="1"/>
          <p:nvPr/>
        </p:nvSpPr>
        <p:spPr>
          <a:xfrm>
            <a:off x="1828800" y="5956173"/>
            <a:ext cx="279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2060"/>
                </a:solidFill>
                <a:latin typeface="Algerian" panose="04020705040A02060702" pitchFamily="82" charset="0"/>
              </a:rPr>
              <a:t>REDAÇÃO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17542A-F0B3-4EC8-AB24-B131C5198F8F}"/>
              </a:ext>
            </a:extLst>
          </p:cNvPr>
          <p:cNvSpPr txBox="1"/>
          <p:nvPr/>
        </p:nvSpPr>
        <p:spPr>
          <a:xfrm>
            <a:off x="6480313" y="347870"/>
            <a:ext cx="369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COLÉGIO DINÂMICO</a:t>
            </a:r>
          </a:p>
        </p:txBody>
      </p:sp>
    </p:spTree>
    <p:extLst>
      <p:ext uri="{BB962C8B-B14F-4D97-AF65-F5344CB8AC3E}">
        <p14:creationId xmlns:p14="http://schemas.microsoft.com/office/powerpoint/2010/main" val="306702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A6978A-DE4B-4E1B-AFCE-DA473C3C6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43" y="643466"/>
            <a:ext cx="5167163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465D13A8-20B8-4850-B028-DF23BB74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169" y="643467"/>
            <a:ext cx="4234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EFD584-69D5-4233-B439-A153C78F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01" y="643466"/>
            <a:ext cx="4303648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81DE2D5-1905-4925-BFE0-50C7E4DC9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133" y="643467"/>
            <a:ext cx="42200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659BB6-1DF5-4D77-90FC-64B3252B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31" y="643466"/>
            <a:ext cx="4122588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F918216E-9BE9-4615-A0AC-30DEC1193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08" y="643467"/>
            <a:ext cx="40947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56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CA6087-5499-41F1-AF7A-628FBCAA2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6" y="643466"/>
            <a:ext cx="3885818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97459512-2D18-4D24-835D-C330C887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04" y="643467"/>
            <a:ext cx="37465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E04FFA-8C8A-4BB0-B380-1256EFD9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57" y="643466"/>
            <a:ext cx="4247936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4F91EE90-1444-4792-95B0-E052CD820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170" y="643467"/>
            <a:ext cx="42340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4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98054B-4FC3-4B1C-BEDA-C8B9ED7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744" y="1728380"/>
            <a:ext cx="9552405" cy="46302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D57547-9435-49F8-9CDD-AFF15E7769A6}"/>
              </a:ext>
            </a:extLst>
          </p:cNvPr>
          <p:cNvSpPr txBox="1"/>
          <p:nvPr/>
        </p:nvSpPr>
        <p:spPr>
          <a:xfrm>
            <a:off x="2658793" y="703385"/>
            <a:ext cx="6559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latin typeface="Algerian" panose="04020705040A02060702" pitchFamily="82" charset="0"/>
              </a:rPr>
              <a:t>Como você se sente?</a:t>
            </a:r>
          </a:p>
        </p:txBody>
      </p:sp>
    </p:spTree>
    <p:extLst>
      <p:ext uri="{BB962C8B-B14F-4D97-AF65-F5344CB8AC3E}">
        <p14:creationId xmlns:p14="http://schemas.microsoft.com/office/powerpoint/2010/main" val="113819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C62DCE-1A3D-4FE3-972D-BBBACF95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122" y="641048"/>
            <a:ext cx="8595360" cy="557590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43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667129-3AA3-47EA-A249-FD84503C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043" y="590414"/>
            <a:ext cx="7047914" cy="56771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33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escravos das redes soci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62" y="1119676"/>
            <a:ext cx="8702475" cy="48951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4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4C2E879-0A1E-47B7-9A99-520FFD2C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965380"/>
            <a:ext cx="8332762" cy="492723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4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D6F4DA-4A3C-4D17-BFF6-9B6D605B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864" y="1446188"/>
            <a:ext cx="9576509" cy="396562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79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CA1A37C-7644-461D-9782-FCE10E45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1238250"/>
            <a:ext cx="6858000" cy="4381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8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F858BE-2580-4776-837E-CB41633F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5267" y="1152964"/>
            <a:ext cx="8201465" cy="478523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23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4CCDB6-412E-47AA-8D1C-1EFFFD1C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66" y="762879"/>
            <a:ext cx="7076050" cy="53322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770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28</Words>
  <Application>Microsoft Office PowerPoint</Application>
  <PresentationFormat>Widescreen</PresentationFormat>
  <Paragraphs>7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Algerian</vt:lpstr>
      <vt:lpstr>Arial</vt:lpstr>
      <vt:lpstr>Calibri</vt:lpstr>
      <vt:lpstr>Calibri Light</vt:lpstr>
      <vt:lpstr>Tema do Office</vt:lpstr>
      <vt:lpstr>Análise e representação de imagens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e representação de imagens</dc:title>
  <dc:creator>Viviane Carrijo de Oliveira</dc:creator>
  <cp:lastModifiedBy>Viviane Carrijo de Oliveira</cp:lastModifiedBy>
  <cp:revision>4</cp:revision>
  <dcterms:created xsi:type="dcterms:W3CDTF">2019-08-18T22:24:40Z</dcterms:created>
  <dcterms:modified xsi:type="dcterms:W3CDTF">2019-08-18T22:49:39Z</dcterms:modified>
</cp:coreProperties>
</file>