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306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88" r:id="rId21"/>
    <p:sldId id="257" r:id="rId22"/>
    <p:sldId id="258" r:id="rId23"/>
    <p:sldId id="266" r:id="rId24"/>
    <p:sldId id="259" r:id="rId25"/>
    <p:sldId id="267" r:id="rId26"/>
    <p:sldId id="260" r:id="rId27"/>
    <p:sldId id="268" r:id="rId28"/>
    <p:sldId id="261" r:id="rId29"/>
    <p:sldId id="269" r:id="rId30"/>
    <p:sldId id="262" r:id="rId31"/>
    <p:sldId id="263" r:id="rId32"/>
    <p:sldId id="265" r:id="rId33"/>
    <p:sldId id="299" r:id="rId34"/>
    <p:sldId id="300" r:id="rId35"/>
    <p:sldId id="301" r:id="rId36"/>
    <p:sldId id="302" r:id="rId37"/>
    <p:sldId id="303" r:id="rId38"/>
    <p:sldId id="304" r:id="rId39"/>
    <p:sldId id="305" r:id="rId4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B3056B-B83D-4988-875B-C620AA9441D8}" v="172" dt="2018-10-08T19:16:17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fânio franco maciel" userId="259ff5323b21ecc1" providerId="LiveId" clId="{27B3056B-B83D-4988-875B-C620AA9441D8}"/>
    <pc:docChg chg="undo custSel addSld delSld modSld sldOrd">
      <pc:chgData name="estefânio franco maciel" userId="259ff5323b21ecc1" providerId="LiveId" clId="{27B3056B-B83D-4988-875B-C620AA9441D8}" dt="2018-10-08T19:16:34.667" v="314" actId="1076"/>
      <pc:docMkLst>
        <pc:docMk/>
      </pc:docMkLst>
      <pc:sldChg chg="addSp delSp modSp">
        <pc:chgData name="estefânio franco maciel" userId="259ff5323b21ecc1" providerId="LiveId" clId="{27B3056B-B83D-4988-875B-C620AA9441D8}" dt="2018-10-08T18:56:17.887" v="159" actId="167"/>
        <pc:sldMkLst>
          <pc:docMk/>
          <pc:sldMk cId="1645822465" sldId="256"/>
        </pc:sldMkLst>
        <pc:spChg chg="del">
          <ac:chgData name="estefânio franco maciel" userId="259ff5323b21ecc1" providerId="LiveId" clId="{27B3056B-B83D-4988-875B-C620AA9441D8}" dt="2018-10-08T14:48:58.788" v="1" actId="478"/>
          <ac:spMkLst>
            <pc:docMk/>
            <pc:sldMk cId="1645822465" sldId="256"/>
            <ac:spMk id="2" creationId="{4B7245A8-3F41-486C-897A-7E4C6D10296A}"/>
          </ac:spMkLst>
        </pc:spChg>
        <pc:spChg chg="del">
          <ac:chgData name="estefânio franco maciel" userId="259ff5323b21ecc1" providerId="LiveId" clId="{27B3056B-B83D-4988-875B-C620AA9441D8}" dt="2018-10-08T14:49:01.385" v="2" actId="478"/>
          <ac:spMkLst>
            <pc:docMk/>
            <pc:sldMk cId="1645822465" sldId="256"/>
            <ac:spMk id="3" creationId="{BB3AD871-C35A-4684-A696-FC564DBABBEB}"/>
          </ac:spMkLst>
        </pc:spChg>
        <pc:spChg chg="add">
          <ac:chgData name="estefânio franco maciel" userId="259ff5323b21ecc1" providerId="LiveId" clId="{27B3056B-B83D-4988-875B-C620AA9441D8}" dt="2018-10-08T14:48:53.415" v="0"/>
          <ac:spMkLst>
            <pc:docMk/>
            <pc:sldMk cId="1645822465" sldId="256"/>
            <ac:spMk id="4" creationId="{FF061C52-C36E-4DFF-BBD2-6D4D5DD3F7FA}"/>
          </ac:spMkLst>
        </pc:spChg>
        <pc:spChg chg="add mod">
          <ac:chgData name="estefânio franco maciel" userId="259ff5323b21ecc1" providerId="LiveId" clId="{27B3056B-B83D-4988-875B-C620AA9441D8}" dt="2018-10-08T14:49:19.105" v="3" actId="20577"/>
          <ac:spMkLst>
            <pc:docMk/>
            <pc:sldMk cId="1645822465" sldId="256"/>
            <ac:spMk id="5" creationId="{FA676DD0-2DAC-4E41-96F5-B90CB965707D}"/>
          </ac:spMkLst>
        </pc:spChg>
        <pc:picChg chg="add mod ord">
          <ac:chgData name="estefânio franco maciel" userId="259ff5323b21ecc1" providerId="LiveId" clId="{27B3056B-B83D-4988-875B-C620AA9441D8}" dt="2018-10-08T18:56:17.887" v="159" actId="167"/>
          <ac:picMkLst>
            <pc:docMk/>
            <pc:sldMk cId="1645822465" sldId="256"/>
            <ac:picMk id="16386" creationId="{25E04D03-3DA4-44CE-9D3C-F3B92E7433A4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9:03:26.738" v="198" actId="1076"/>
        <pc:sldMkLst>
          <pc:docMk/>
          <pc:sldMk cId="0" sldId="257"/>
        </pc:sldMkLst>
        <pc:spChg chg="add">
          <ac:chgData name="estefânio franco maciel" userId="259ff5323b21ecc1" providerId="LiveId" clId="{27B3056B-B83D-4988-875B-C620AA9441D8}" dt="2018-10-08T14:59:42.258" v="65"/>
          <ac:spMkLst>
            <pc:docMk/>
            <pc:sldMk cId="0" sldId="257"/>
            <ac:spMk id="15" creationId="{60EE337A-E838-4212-AD2D-2AFEA8602857}"/>
          </ac:spMkLst>
        </pc:spChg>
        <pc:grpChg chg="del">
          <ac:chgData name="estefânio franco maciel" userId="259ff5323b21ecc1" providerId="LiveId" clId="{27B3056B-B83D-4988-875B-C620AA9441D8}" dt="2018-10-08T14:59:41.106" v="64" actId="478"/>
          <ac:grpSpMkLst>
            <pc:docMk/>
            <pc:sldMk cId="0" sldId="257"/>
            <ac:grpSpMk id="3086" creationId="{F66147EF-FE68-45F3-8054-B336E0E0B963}"/>
          </ac:grpSpMkLst>
        </pc:grpChg>
        <pc:grpChg chg="mod">
          <ac:chgData name="estefânio franco maciel" userId="259ff5323b21ecc1" providerId="LiveId" clId="{27B3056B-B83D-4988-875B-C620AA9441D8}" dt="2018-10-08T19:03:18.752" v="196" actId="1076"/>
          <ac:grpSpMkLst>
            <pc:docMk/>
            <pc:sldMk cId="0" sldId="257"/>
            <ac:grpSpMk id="3087" creationId="{42C98870-6B24-4BF0-BA64-C14644CE8B7F}"/>
          </ac:grpSpMkLst>
        </pc:grpChg>
        <pc:grpChg chg="mod">
          <ac:chgData name="estefânio franco maciel" userId="259ff5323b21ecc1" providerId="LiveId" clId="{27B3056B-B83D-4988-875B-C620AA9441D8}" dt="2018-10-08T19:03:22.137" v="197" actId="1076"/>
          <ac:grpSpMkLst>
            <pc:docMk/>
            <pc:sldMk cId="0" sldId="257"/>
            <ac:grpSpMk id="3088" creationId="{D6617C64-586C-424F-A66E-6B455DD6FD83}"/>
          </ac:grpSpMkLst>
        </pc:grpChg>
        <pc:grpChg chg="mod">
          <ac:chgData name="estefânio franco maciel" userId="259ff5323b21ecc1" providerId="LiveId" clId="{27B3056B-B83D-4988-875B-C620AA9441D8}" dt="2018-10-08T19:03:26.738" v="198" actId="1076"/>
          <ac:grpSpMkLst>
            <pc:docMk/>
            <pc:sldMk cId="0" sldId="257"/>
            <ac:grpSpMk id="3089" creationId="{5DAB2E12-BD19-463D-927A-AA5B90B2668D}"/>
          </ac:grpSpMkLst>
        </pc:grpChg>
        <pc:picChg chg="add">
          <ac:chgData name="estefânio franco maciel" userId="259ff5323b21ecc1" providerId="LiveId" clId="{27B3056B-B83D-4988-875B-C620AA9441D8}" dt="2018-10-08T14:59:42.258" v="65"/>
          <ac:picMkLst>
            <pc:docMk/>
            <pc:sldMk cId="0" sldId="257"/>
            <ac:picMk id="16" creationId="{27C7A074-CC41-46B5-A394-59640E0D16FD}"/>
          </ac:picMkLst>
        </pc:picChg>
      </pc:sldChg>
      <pc:sldChg chg="addSp delSp add setBg delAnim">
        <pc:chgData name="estefânio franco maciel" userId="259ff5323b21ecc1" providerId="LiveId" clId="{27B3056B-B83D-4988-875B-C620AA9441D8}" dt="2018-10-08T15:02:13.007" v="98"/>
        <pc:sldMkLst>
          <pc:docMk/>
          <pc:sldMk cId="0" sldId="258"/>
        </pc:sldMkLst>
        <pc:spChg chg="add del">
          <ac:chgData name="estefânio franco maciel" userId="259ff5323b21ecc1" providerId="LiveId" clId="{27B3056B-B83D-4988-875B-C620AA9441D8}" dt="2018-10-08T14:59:56.526" v="68" actId="478"/>
          <ac:spMkLst>
            <pc:docMk/>
            <pc:sldMk cId="0" sldId="258"/>
            <ac:spMk id="20" creationId="{812B61FB-29F7-4EE1-8298-D4E4AEA56C9B}"/>
          </ac:spMkLst>
        </pc:spChg>
        <pc:spChg chg="add del">
          <ac:chgData name="estefânio franco maciel" userId="259ff5323b21ecc1" providerId="LiveId" clId="{27B3056B-B83D-4988-875B-C620AA9441D8}" dt="2018-10-08T15:00:00.726" v="70" actId="478"/>
          <ac:spMkLst>
            <pc:docMk/>
            <pc:sldMk cId="0" sldId="258"/>
            <ac:spMk id="22" creationId="{B95CF40F-9402-40CE-80F8-1C0EB1BA33CD}"/>
          </ac:spMkLst>
        </pc:spChg>
        <pc:spChg chg="add">
          <ac:chgData name="estefânio franco maciel" userId="259ff5323b21ecc1" providerId="LiveId" clId="{27B3056B-B83D-4988-875B-C620AA9441D8}" dt="2018-10-08T15:00:02.871" v="71"/>
          <ac:spMkLst>
            <pc:docMk/>
            <pc:sldMk cId="0" sldId="258"/>
            <ac:spMk id="24" creationId="{7A55305E-9EBB-4AF4-847F-3409A749809D}"/>
          </ac:spMkLst>
        </pc:spChg>
        <pc:grpChg chg="del">
          <ac:chgData name="estefânio franco maciel" userId="259ff5323b21ecc1" providerId="LiveId" clId="{27B3056B-B83D-4988-875B-C620AA9441D8}" dt="2018-10-08T14:59:52.265" v="66" actId="478"/>
          <ac:grpSpMkLst>
            <pc:docMk/>
            <pc:sldMk cId="0" sldId="258"/>
            <ac:grpSpMk id="4131" creationId="{0825510F-7A0B-44FD-92F4-79A203BF84BA}"/>
          </ac:grpSpMkLst>
        </pc:grpChg>
        <pc:picChg chg="add del">
          <ac:chgData name="estefânio franco maciel" userId="259ff5323b21ecc1" providerId="LiveId" clId="{27B3056B-B83D-4988-875B-C620AA9441D8}" dt="2018-10-08T14:59:56.526" v="68" actId="478"/>
          <ac:picMkLst>
            <pc:docMk/>
            <pc:sldMk cId="0" sldId="258"/>
            <ac:picMk id="21" creationId="{DE8F8525-3E30-4209-8F31-7789FABC1AED}"/>
          </ac:picMkLst>
        </pc:picChg>
        <pc:picChg chg="add del">
          <ac:chgData name="estefânio franco maciel" userId="259ff5323b21ecc1" providerId="LiveId" clId="{27B3056B-B83D-4988-875B-C620AA9441D8}" dt="2018-10-08T15:00:00.726" v="70" actId="478"/>
          <ac:picMkLst>
            <pc:docMk/>
            <pc:sldMk cId="0" sldId="258"/>
            <ac:picMk id="23" creationId="{7982C163-7DCC-4270-8A7F-120217AD3FAF}"/>
          </ac:picMkLst>
        </pc:picChg>
        <pc:picChg chg="add">
          <ac:chgData name="estefânio franco maciel" userId="259ff5323b21ecc1" providerId="LiveId" clId="{27B3056B-B83D-4988-875B-C620AA9441D8}" dt="2018-10-08T15:00:02.871" v="71"/>
          <ac:picMkLst>
            <pc:docMk/>
            <pc:sldMk cId="0" sldId="258"/>
            <ac:picMk id="25" creationId="{2E601F76-62CC-4806-B7C3-695A58E4770D}"/>
          </ac:picMkLst>
        </pc:picChg>
      </pc:sldChg>
      <pc:sldChg chg="addSp delSp add setBg delAnim">
        <pc:chgData name="estefânio franco maciel" userId="259ff5323b21ecc1" providerId="LiveId" clId="{27B3056B-B83D-4988-875B-C620AA9441D8}" dt="2018-10-08T15:02:13.007" v="98"/>
        <pc:sldMkLst>
          <pc:docMk/>
          <pc:sldMk cId="0" sldId="259"/>
        </pc:sldMkLst>
        <pc:spChg chg="add">
          <ac:chgData name="estefânio franco maciel" userId="259ff5323b21ecc1" providerId="LiveId" clId="{27B3056B-B83D-4988-875B-C620AA9441D8}" dt="2018-10-08T15:00:14.302" v="75"/>
          <ac:spMkLst>
            <pc:docMk/>
            <pc:sldMk cId="0" sldId="259"/>
            <ac:spMk id="17" creationId="{ED263103-3DCA-4FF0-93BF-343D634E8922}"/>
          </ac:spMkLst>
        </pc:spChg>
        <pc:grpChg chg="del">
          <ac:chgData name="estefânio franco maciel" userId="259ff5323b21ecc1" providerId="LiveId" clId="{27B3056B-B83D-4988-875B-C620AA9441D8}" dt="2018-10-08T15:00:13.059" v="74" actId="478"/>
          <ac:grpSpMkLst>
            <pc:docMk/>
            <pc:sldMk cId="0" sldId="259"/>
            <ac:grpSpMk id="5143" creationId="{07888900-04DF-4BE1-8D20-C7F4C7A72350}"/>
          </ac:grpSpMkLst>
        </pc:grpChg>
        <pc:picChg chg="add">
          <ac:chgData name="estefânio franco maciel" userId="259ff5323b21ecc1" providerId="LiveId" clId="{27B3056B-B83D-4988-875B-C620AA9441D8}" dt="2018-10-08T15:00:14.302" v="75"/>
          <ac:picMkLst>
            <pc:docMk/>
            <pc:sldMk cId="0" sldId="259"/>
            <ac:picMk id="18" creationId="{EB39EC56-0FB7-42FE-9E37-79606CD92359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9:04:25.136" v="215" actId="1035"/>
        <pc:sldMkLst>
          <pc:docMk/>
          <pc:sldMk cId="0" sldId="260"/>
        </pc:sldMkLst>
        <pc:spChg chg="add">
          <ac:chgData name="estefânio franco maciel" userId="259ff5323b21ecc1" providerId="LiveId" clId="{27B3056B-B83D-4988-875B-C620AA9441D8}" dt="2018-10-08T15:00:33.537" v="79"/>
          <ac:spMkLst>
            <pc:docMk/>
            <pc:sldMk cId="0" sldId="260"/>
            <ac:spMk id="19" creationId="{3B576C04-2093-45E1-8B00-A1F4CB394643}"/>
          </ac:spMkLst>
        </pc:spChg>
        <pc:spChg chg="mod">
          <ac:chgData name="estefânio franco maciel" userId="259ff5323b21ecc1" providerId="LiveId" clId="{27B3056B-B83D-4988-875B-C620AA9441D8}" dt="2018-10-08T19:04:11.415" v="202" actId="1076"/>
          <ac:spMkLst>
            <pc:docMk/>
            <pc:sldMk cId="0" sldId="260"/>
            <ac:spMk id="6148" creationId="{BA668869-B2C3-43C7-B7EA-D1D89E7F2C08}"/>
          </ac:spMkLst>
        </pc:spChg>
        <pc:spChg chg="mod">
          <ac:chgData name="estefânio franco maciel" userId="259ff5323b21ecc1" providerId="LiveId" clId="{27B3056B-B83D-4988-875B-C620AA9441D8}" dt="2018-10-08T19:04:16.840" v="203" actId="1076"/>
          <ac:spMkLst>
            <pc:docMk/>
            <pc:sldMk cId="0" sldId="260"/>
            <ac:spMk id="6179" creationId="{A805CBCC-F91C-4507-A648-A197A8A2C3D7}"/>
          </ac:spMkLst>
        </pc:spChg>
        <pc:spChg chg="mod">
          <ac:chgData name="estefânio franco maciel" userId="259ff5323b21ecc1" providerId="LiveId" clId="{27B3056B-B83D-4988-875B-C620AA9441D8}" dt="2018-10-08T19:04:25.136" v="215" actId="1035"/>
          <ac:spMkLst>
            <pc:docMk/>
            <pc:sldMk cId="0" sldId="260"/>
            <ac:spMk id="6180" creationId="{D50B61CE-3CB4-4027-9F24-524FACD09B50}"/>
          </ac:spMkLst>
        </pc:spChg>
        <pc:grpChg chg="mod">
          <ac:chgData name="estefânio franco maciel" userId="259ff5323b21ecc1" providerId="LiveId" clId="{27B3056B-B83D-4988-875B-C620AA9441D8}" dt="2018-10-08T19:04:11.415" v="202" actId="1076"/>
          <ac:grpSpMkLst>
            <pc:docMk/>
            <pc:sldMk cId="0" sldId="260"/>
            <ac:grpSpMk id="6182" creationId="{821CCD0C-CE99-4E6F-8E6D-E2E245C3F405}"/>
          </ac:grpSpMkLst>
        </pc:grpChg>
        <pc:grpChg chg="del">
          <ac:chgData name="estefânio franco maciel" userId="259ff5323b21ecc1" providerId="LiveId" clId="{27B3056B-B83D-4988-875B-C620AA9441D8}" dt="2018-10-08T15:00:30.362" v="78" actId="478"/>
          <ac:grpSpMkLst>
            <pc:docMk/>
            <pc:sldMk cId="0" sldId="260"/>
            <ac:grpSpMk id="6183" creationId="{DA804A58-C251-49B7-92CA-3DA6796B3F2F}"/>
          </ac:grpSpMkLst>
        </pc:grpChg>
        <pc:picChg chg="add">
          <ac:chgData name="estefânio franco maciel" userId="259ff5323b21ecc1" providerId="LiveId" clId="{27B3056B-B83D-4988-875B-C620AA9441D8}" dt="2018-10-08T15:00:33.537" v="79"/>
          <ac:picMkLst>
            <pc:docMk/>
            <pc:sldMk cId="0" sldId="260"/>
            <ac:picMk id="20" creationId="{24FA0454-102E-4886-9941-468FED0181C1}"/>
          </ac:picMkLst>
        </pc:picChg>
      </pc:sldChg>
      <pc:sldChg chg="addSp delSp add setBg delAnim">
        <pc:chgData name="estefânio franco maciel" userId="259ff5323b21ecc1" providerId="LiveId" clId="{27B3056B-B83D-4988-875B-C620AA9441D8}" dt="2018-10-08T15:02:13.007" v="98"/>
        <pc:sldMkLst>
          <pc:docMk/>
          <pc:sldMk cId="0" sldId="261"/>
        </pc:sldMkLst>
        <pc:spChg chg="add">
          <ac:chgData name="estefânio franco maciel" userId="259ff5323b21ecc1" providerId="LiveId" clId="{27B3056B-B83D-4988-875B-C620AA9441D8}" dt="2018-10-08T15:00:46.747" v="83"/>
          <ac:spMkLst>
            <pc:docMk/>
            <pc:sldMk cId="0" sldId="261"/>
            <ac:spMk id="15" creationId="{A48FD754-5217-42C6-B0B0-11D3BF1A6C4C}"/>
          </ac:spMkLst>
        </pc:spChg>
        <pc:grpChg chg="del">
          <ac:chgData name="estefânio franco maciel" userId="259ff5323b21ecc1" providerId="LiveId" clId="{27B3056B-B83D-4988-875B-C620AA9441D8}" dt="2018-10-08T15:00:45.486" v="82" actId="478"/>
          <ac:grpSpMkLst>
            <pc:docMk/>
            <pc:sldMk cId="0" sldId="261"/>
            <ac:grpSpMk id="7191" creationId="{43950889-41EB-4DEA-AB5D-8191EF324E69}"/>
          </ac:grpSpMkLst>
        </pc:grpChg>
        <pc:picChg chg="add">
          <ac:chgData name="estefânio franco maciel" userId="259ff5323b21ecc1" providerId="LiveId" clId="{27B3056B-B83D-4988-875B-C620AA9441D8}" dt="2018-10-08T15:00:46.747" v="83"/>
          <ac:picMkLst>
            <pc:docMk/>
            <pc:sldMk cId="0" sldId="261"/>
            <ac:picMk id="16" creationId="{44B8B723-1584-44BB-80AE-5292EA6F0E7A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9:08:27.123" v="244" actId="1035"/>
        <pc:sldMkLst>
          <pc:docMk/>
          <pc:sldMk cId="0" sldId="262"/>
        </pc:sldMkLst>
        <pc:spChg chg="add del">
          <ac:chgData name="estefânio franco maciel" userId="259ff5323b21ecc1" providerId="LiveId" clId="{27B3056B-B83D-4988-875B-C620AA9441D8}" dt="2018-10-08T15:01:04.257" v="88"/>
          <ac:spMkLst>
            <pc:docMk/>
            <pc:sldMk cId="0" sldId="262"/>
            <ac:spMk id="18" creationId="{808BF848-3547-4316-ADFF-04BBCB4CBCDE}"/>
          </ac:spMkLst>
        </pc:spChg>
        <pc:spChg chg="add">
          <ac:chgData name="estefânio franco maciel" userId="259ff5323b21ecc1" providerId="LiveId" clId="{27B3056B-B83D-4988-875B-C620AA9441D8}" dt="2018-10-08T15:01:13.366" v="90"/>
          <ac:spMkLst>
            <pc:docMk/>
            <pc:sldMk cId="0" sldId="262"/>
            <ac:spMk id="20" creationId="{3A194A1F-7BD7-4B29-9FA6-5C012CAE9A13}"/>
          </ac:spMkLst>
        </pc:spChg>
        <pc:spChg chg="mod">
          <ac:chgData name="estefânio franco maciel" userId="259ff5323b21ecc1" providerId="LiveId" clId="{27B3056B-B83D-4988-875B-C620AA9441D8}" dt="2018-10-08T19:08:27.123" v="244" actId="1035"/>
          <ac:spMkLst>
            <pc:docMk/>
            <pc:sldMk cId="0" sldId="262"/>
            <ac:spMk id="8202" creationId="{25C73532-7C66-456F-9652-5A8328667CDB}"/>
          </ac:spMkLst>
        </pc:spChg>
        <pc:spChg chg="mod">
          <ac:chgData name="estefânio franco maciel" userId="259ff5323b21ecc1" providerId="LiveId" clId="{27B3056B-B83D-4988-875B-C620AA9441D8}" dt="2018-10-08T19:08:27.123" v="244" actId="1035"/>
          <ac:spMkLst>
            <pc:docMk/>
            <pc:sldMk cId="0" sldId="262"/>
            <ac:spMk id="8207" creationId="{C972D9F3-4E3C-46F5-B367-B2843B9BE307}"/>
          </ac:spMkLst>
        </pc:spChg>
        <pc:grpChg chg="mod">
          <ac:chgData name="estefânio franco maciel" userId="259ff5323b21ecc1" providerId="LiveId" clId="{27B3056B-B83D-4988-875B-C620AA9441D8}" dt="2018-10-08T19:08:27.123" v="244" actId="1035"/>
          <ac:grpSpMkLst>
            <pc:docMk/>
            <pc:sldMk cId="0" sldId="262"/>
            <ac:grpSpMk id="8214" creationId="{A8812474-EDA6-4F3E-88F7-E8C22680027C}"/>
          </ac:grpSpMkLst>
        </pc:grpChg>
        <pc:grpChg chg="del">
          <ac:chgData name="estefânio franco maciel" userId="259ff5323b21ecc1" providerId="LiveId" clId="{27B3056B-B83D-4988-875B-C620AA9441D8}" dt="2018-10-08T15:01:00.162" v="86" actId="478"/>
          <ac:grpSpMkLst>
            <pc:docMk/>
            <pc:sldMk cId="0" sldId="262"/>
            <ac:grpSpMk id="8215" creationId="{6CCE3E0E-26D7-427B-94B4-0ECB4AB40483}"/>
          </ac:grpSpMkLst>
        </pc:grpChg>
        <pc:picChg chg="add del">
          <ac:chgData name="estefânio franco maciel" userId="259ff5323b21ecc1" providerId="LiveId" clId="{27B3056B-B83D-4988-875B-C620AA9441D8}" dt="2018-10-08T15:01:04.257" v="88"/>
          <ac:picMkLst>
            <pc:docMk/>
            <pc:sldMk cId="0" sldId="262"/>
            <ac:picMk id="19" creationId="{DEC2252E-9A9E-4656-8A3B-044F19FD2858}"/>
          </ac:picMkLst>
        </pc:picChg>
        <pc:picChg chg="add">
          <ac:chgData name="estefânio franco maciel" userId="259ff5323b21ecc1" providerId="LiveId" clId="{27B3056B-B83D-4988-875B-C620AA9441D8}" dt="2018-10-08T15:01:13.366" v="90"/>
          <ac:picMkLst>
            <pc:docMk/>
            <pc:sldMk cId="0" sldId="262"/>
            <ac:picMk id="21" creationId="{31170623-04F1-48E7-8EB4-A1FEBAF5A5EE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5:02:13.007" v="98"/>
        <pc:sldMkLst>
          <pc:docMk/>
          <pc:sldMk cId="0" sldId="263"/>
        </pc:sldMkLst>
        <pc:spChg chg="add">
          <ac:chgData name="estefânio franco maciel" userId="259ff5323b21ecc1" providerId="LiveId" clId="{27B3056B-B83D-4988-875B-C620AA9441D8}" dt="2018-10-08T15:01:34.395" v="95"/>
          <ac:spMkLst>
            <pc:docMk/>
            <pc:sldMk cId="0" sldId="263"/>
            <ac:spMk id="19" creationId="{8FDA77A9-675C-45D0-9140-DFCB882B3B77}"/>
          </ac:spMkLst>
        </pc:spChg>
        <pc:spChg chg="mod">
          <ac:chgData name="estefânio franco maciel" userId="259ff5323b21ecc1" providerId="LiveId" clId="{27B3056B-B83D-4988-875B-C620AA9441D8}" dt="2018-10-08T15:01:27.916" v="93" actId="1076"/>
          <ac:spMkLst>
            <pc:docMk/>
            <pc:sldMk cId="0" sldId="263"/>
            <ac:spMk id="9235" creationId="{CAF8C07A-FE6B-49D8-9A28-A99E358D17D5}"/>
          </ac:spMkLst>
        </pc:spChg>
        <pc:spChg chg="mod">
          <ac:chgData name="estefânio franco maciel" userId="259ff5323b21ecc1" providerId="LiveId" clId="{27B3056B-B83D-4988-875B-C620AA9441D8}" dt="2018-10-08T15:01:32.264" v="94" actId="1076"/>
          <ac:spMkLst>
            <pc:docMk/>
            <pc:sldMk cId="0" sldId="263"/>
            <ac:spMk id="9237" creationId="{57B65835-7EBD-409E-9493-E6E96ED3B5B6}"/>
          </ac:spMkLst>
        </pc:spChg>
        <pc:grpChg chg="del">
          <ac:chgData name="estefânio franco maciel" userId="259ff5323b21ecc1" providerId="LiveId" clId="{27B3056B-B83D-4988-875B-C620AA9441D8}" dt="2018-10-08T15:01:18.911" v="91" actId="478"/>
          <ac:grpSpMkLst>
            <pc:docMk/>
            <pc:sldMk cId="0" sldId="263"/>
            <ac:grpSpMk id="9241" creationId="{3E2C60C2-1ABB-4875-8ACE-74850BBCB1D9}"/>
          </ac:grpSpMkLst>
        </pc:grpChg>
        <pc:picChg chg="add">
          <ac:chgData name="estefânio franco maciel" userId="259ff5323b21ecc1" providerId="LiveId" clId="{27B3056B-B83D-4988-875B-C620AA9441D8}" dt="2018-10-08T15:01:34.395" v="95"/>
          <ac:picMkLst>
            <pc:docMk/>
            <pc:sldMk cId="0" sldId="263"/>
            <ac:picMk id="20" creationId="{CCED5EBC-E980-45AB-833E-6E96A9922FA6}"/>
          </ac:picMkLst>
        </pc:picChg>
      </pc:sldChg>
      <pc:sldChg chg="addSp delSp add del delAnim">
        <pc:chgData name="estefânio franco maciel" userId="259ff5323b21ecc1" providerId="LiveId" clId="{27B3056B-B83D-4988-875B-C620AA9441D8}" dt="2018-10-08T15:02:23.071" v="99" actId="2696"/>
        <pc:sldMkLst>
          <pc:docMk/>
          <pc:sldMk cId="0" sldId="264"/>
        </pc:sldMkLst>
        <pc:spChg chg="add">
          <ac:chgData name="estefânio franco maciel" userId="259ff5323b21ecc1" providerId="LiveId" clId="{27B3056B-B83D-4988-875B-C620AA9441D8}" dt="2018-10-08T14:59:25.969" v="60"/>
          <ac:spMkLst>
            <pc:docMk/>
            <pc:sldMk cId="0" sldId="264"/>
            <ac:spMk id="5" creationId="{BC9B5902-DD63-4919-B9E4-F95689ED5C56}"/>
          </ac:spMkLst>
        </pc:spChg>
        <pc:spChg chg="del">
          <ac:chgData name="estefânio franco maciel" userId="259ff5323b21ecc1" providerId="LiveId" clId="{27B3056B-B83D-4988-875B-C620AA9441D8}" dt="2018-10-08T14:59:28.473" v="61" actId="478"/>
          <ac:spMkLst>
            <pc:docMk/>
            <pc:sldMk cId="0" sldId="264"/>
            <ac:spMk id="10242" creationId="{602C8B61-42B2-4DE3-9CC4-46A76A0FB95F}"/>
          </ac:spMkLst>
        </pc:spChg>
        <pc:picChg chg="add">
          <ac:chgData name="estefânio franco maciel" userId="259ff5323b21ecc1" providerId="LiveId" clId="{27B3056B-B83D-4988-875B-C620AA9441D8}" dt="2018-10-08T14:59:25.969" v="60"/>
          <ac:picMkLst>
            <pc:docMk/>
            <pc:sldMk cId="0" sldId="264"/>
            <ac:picMk id="6" creationId="{2E376E95-2C89-46C0-8930-55CA100DF895}"/>
          </ac:picMkLst>
        </pc:picChg>
      </pc:sldChg>
      <pc:sldChg chg="addSp delSp add setBg delAnim">
        <pc:chgData name="estefânio franco maciel" userId="259ff5323b21ecc1" providerId="LiveId" clId="{27B3056B-B83D-4988-875B-C620AA9441D8}" dt="2018-10-08T15:02:13.007" v="98"/>
        <pc:sldMkLst>
          <pc:docMk/>
          <pc:sldMk cId="0" sldId="265"/>
        </pc:sldMkLst>
        <pc:spChg chg="add">
          <ac:chgData name="estefânio franco maciel" userId="259ff5323b21ecc1" providerId="LiveId" clId="{27B3056B-B83D-4988-875B-C620AA9441D8}" dt="2018-10-08T15:01:39.666" v="97"/>
          <ac:spMkLst>
            <pc:docMk/>
            <pc:sldMk cId="0" sldId="265"/>
            <ac:spMk id="26" creationId="{3B905453-C139-4C89-BD7A-E4A723865CB5}"/>
          </ac:spMkLst>
        </pc:spChg>
        <pc:grpChg chg="del">
          <ac:chgData name="estefânio franco maciel" userId="259ff5323b21ecc1" providerId="LiveId" clId="{27B3056B-B83D-4988-875B-C620AA9441D8}" dt="2018-10-08T15:01:38.201" v="96" actId="478"/>
          <ac:grpSpMkLst>
            <pc:docMk/>
            <pc:sldMk cId="0" sldId="265"/>
            <ac:grpSpMk id="11293" creationId="{C5D2273F-B021-49ED-AA54-C5E267764F34}"/>
          </ac:grpSpMkLst>
        </pc:grpChg>
        <pc:picChg chg="add">
          <ac:chgData name="estefânio franco maciel" userId="259ff5323b21ecc1" providerId="LiveId" clId="{27B3056B-B83D-4988-875B-C620AA9441D8}" dt="2018-10-08T15:01:39.666" v="97"/>
          <ac:picMkLst>
            <pc:docMk/>
            <pc:sldMk cId="0" sldId="265"/>
            <ac:picMk id="27" creationId="{DA081661-0222-480A-B44E-4EAB3F1F7E01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9:03:43.771" v="200" actId="1076"/>
        <pc:sldMkLst>
          <pc:docMk/>
          <pc:sldMk cId="0" sldId="266"/>
        </pc:sldMkLst>
        <pc:spChg chg="add">
          <ac:chgData name="estefânio franco maciel" userId="259ff5323b21ecc1" providerId="LiveId" clId="{27B3056B-B83D-4988-875B-C620AA9441D8}" dt="2018-10-08T15:00:06.385" v="72"/>
          <ac:spMkLst>
            <pc:docMk/>
            <pc:sldMk cId="0" sldId="266"/>
            <ac:spMk id="51" creationId="{11F4C88F-4D61-4F6B-AF73-7D69290B348F}"/>
          </ac:spMkLst>
        </pc:spChg>
        <pc:spChg chg="mod">
          <ac:chgData name="estefânio franco maciel" userId="259ff5323b21ecc1" providerId="LiveId" clId="{27B3056B-B83D-4988-875B-C620AA9441D8}" dt="2018-10-08T19:03:39.258" v="199" actId="1076"/>
          <ac:spMkLst>
            <pc:docMk/>
            <pc:sldMk cId="0" sldId="266"/>
            <ac:spMk id="15415" creationId="{15C22795-3B31-4F41-848E-30F74F188ED9}"/>
          </ac:spMkLst>
        </pc:spChg>
        <pc:spChg chg="mod">
          <ac:chgData name="estefânio franco maciel" userId="259ff5323b21ecc1" providerId="LiveId" clId="{27B3056B-B83D-4988-875B-C620AA9441D8}" dt="2018-10-08T19:03:43.771" v="200" actId="1076"/>
          <ac:spMkLst>
            <pc:docMk/>
            <pc:sldMk cId="0" sldId="266"/>
            <ac:spMk id="15416" creationId="{BE77DEC4-06CA-4E72-B728-A64BAB61B06C}"/>
          </ac:spMkLst>
        </pc:spChg>
        <pc:grpChg chg="del">
          <ac:chgData name="estefânio franco maciel" userId="259ff5323b21ecc1" providerId="LiveId" clId="{27B3056B-B83D-4988-875B-C620AA9441D8}" dt="2018-10-08T15:00:09.423" v="73" actId="478"/>
          <ac:grpSpMkLst>
            <pc:docMk/>
            <pc:sldMk cId="0" sldId="266"/>
            <ac:grpSpMk id="15438" creationId="{773DB04F-B780-4640-99D7-59072F88001D}"/>
          </ac:grpSpMkLst>
        </pc:grpChg>
        <pc:picChg chg="add">
          <ac:chgData name="estefânio franco maciel" userId="259ff5323b21ecc1" providerId="LiveId" clId="{27B3056B-B83D-4988-875B-C620AA9441D8}" dt="2018-10-08T15:00:06.385" v="72"/>
          <ac:picMkLst>
            <pc:docMk/>
            <pc:sldMk cId="0" sldId="266"/>
            <ac:picMk id="52" creationId="{0A7346F1-F023-411F-AB84-1D332BC0FF0E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9:04:01.090" v="201" actId="1076"/>
        <pc:sldMkLst>
          <pc:docMk/>
          <pc:sldMk cId="0" sldId="267"/>
        </pc:sldMkLst>
        <pc:spChg chg="add">
          <ac:chgData name="estefânio franco maciel" userId="259ff5323b21ecc1" providerId="LiveId" clId="{27B3056B-B83D-4988-875B-C620AA9441D8}" dt="2018-10-08T15:00:18.787" v="77"/>
          <ac:spMkLst>
            <pc:docMk/>
            <pc:sldMk cId="0" sldId="267"/>
            <ac:spMk id="19" creationId="{CF3B1953-50A8-46B1-8E6E-A8D7659851B2}"/>
          </ac:spMkLst>
        </pc:spChg>
        <pc:grpChg chg="mod">
          <ac:chgData name="estefânio franco maciel" userId="259ff5323b21ecc1" providerId="LiveId" clId="{27B3056B-B83D-4988-875B-C620AA9441D8}" dt="2018-10-08T19:04:01.090" v="201" actId="1076"/>
          <ac:grpSpMkLst>
            <pc:docMk/>
            <pc:sldMk cId="0" sldId="267"/>
            <ac:grpSpMk id="16403" creationId="{CFE143ED-1CF6-4E9B-8357-7234260C32BE}"/>
          </ac:grpSpMkLst>
        </pc:grpChg>
        <pc:grpChg chg="del">
          <ac:chgData name="estefânio franco maciel" userId="259ff5323b21ecc1" providerId="LiveId" clId="{27B3056B-B83D-4988-875B-C620AA9441D8}" dt="2018-10-08T15:00:18.170" v="76" actId="478"/>
          <ac:grpSpMkLst>
            <pc:docMk/>
            <pc:sldMk cId="0" sldId="267"/>
            <ac:grpSpMk id="16404" creationId="{71DC44FC-CF9C-49D3-8735-617C6F878642}"/>
          </ac:grpSpMkLst>
        </pc:grpChg>
        <pc:picChg chg="add">
          <ac:chgData name="estefânio franco maciel" userId="259ff5323b21ecc1" providerId="LiveId" clId="{27B3056B-B83D-4988-875B-C620AA9441D8}" dt="2018-10-08T15:00:18.787" v="77"/>
          <ac:picMkLst>
            <pc:docMk/>
            <pc:sldMk cId="0" sldId="267"/>
            <ac:picMk id="20" creationId="{1B044028-0636-4AFE-BC1E-26889EB54921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9:07:53.468" v="238" actId="1076"/>
        <pc:sldMkLst>
          <pc:docMk/>
          <pc:sldMk cId="0" sldId="268"/>
        </pc:sldMkLst>
        <pc:spChg chg="add">
          <ac:chgData name="estefânio franco maciel" userId="259ff5323b21ecc1" providerId="LiveId" clId="{27B3056B-B83D-4988-875B-C620AA9441D8}" dt="2018-10-08T15:00:40.571" v="81"/>
          <ac:spMkLst>
            <pc:docMk/>
            <pc:sldMk cId="0" sldId="268"/>
            <ac:spMk id="19" creationId="{6F54F83E-88DC-46B0-8B8D-CB4E14100D85}"/>
          </ac:spMkLst>
        </pc:spChg>
        <pc:spChg chg="mod">
          <ac:chgData name="estefânio franco maciel" userId="259ff5323b21ecc1" providerId="LiveId" clId="{27B3056B-B83D-4988-875B-C620AA9441D8}" dt="2018-10-08T19:07:47.150" v="237" actId="1076"/>
          <ac:spMkLst>
            <pc:docMk/>
            <pc:sldMk cId="0" sldId="268"/>
            <ac:spMk id="17410" creationId="{76606BC8-6B13-4A26-AB75-58C791796267}"/>
          </ac:spMkLst>
        </pc:spChg>
        <pc:spChg chg="del">
          <ac:chgData name="estefânio franco maciel" userId="259ff5323b21ecc1" providerId="LiveId" clId="{27B3056B-B83D-4988-875B-C620AA9441D8}" dt="2018-10-08T19:07:35.252" v="235" actId="478"/>
          <ac:spMkLst>
            <pc:docMk/>
            <pc:sldMk cId="0" sldId="268"/>
            <ac:spMk id="17415" creationId="{1E66F4D0-FF8F-481A-984F-40973581C2CA}"/>
          </ac:spMkLst>
        </pc:spChg>
        <pc:grpChg chg="mod">
          <ac:chgData name="estefânio franco maciel" userId="259ff5323b21ecc1" providerId="LiveId" clId="{27B3056B-B83D-4988-875B-C620AA9441D8}" dt="2018-10-08T19:07:42.963" v="236" actId="1076"/>
          <ac:grpSpMkLst>
            <pc:docMk/>
            <pc:sldMk cId="0" sldId="268"/>
            <ac:grpSpMk id="17426" creationId="{2D6C7135-D1C7-4FD8-9AFC-32431C893E5B}"/>
          </ac:grpSpMkLst>
        </pc:grpChg>
        <pc:grpChg chg="mod">
          <ac:chgData name="estefânio franco maciel" userId="259ff5323b21ecc1" providerId="LiveId" clId="{27B3056B-B83D-4988-875B-C620AA9441D8}" dt="2018-10-08T19:07:53.468" v="238" actId="1076"/>
          <ac:grpSpMkLst>
            <pc:docMk/>
            <pc:sldMk cId="0" sldId="268"/>
            <ac:grpSpMk id="17427" creationId="{2341123B-F552-4F8E-8B9F-9100DA410828}"/>
          </ac:grpSpMkLst>
        </pc:grpChg>
        <pc:grpChg chg="del">
          <ac:chgData name="estefânio franco maciel" userId="259ff5323b21ecc1" providerId="LiveId" clId="{27B3056B-B83D-4988-875B-C620AA9441D8}" dt="2018-10-08T15:00:39.432" v="80" actId="478"/>
          <ac:grpSpMkLst>
            <pc:docMk/>
            <pc:sldMk cId="0" sldId="268"/>
            <ac:grpSpMk id="17428" creationId="{DF42C5F7-88C6-40F9-888F-5271188DAB81}"/>
          </ac:grpSpMkLst>
        </pc:grpChg>
        <pc:picChg chg="add">
          <ac:chgData name="estefânio franco maciel" userId="259ff5323b21ecc1" providerId="LiveId" clId="{27B3056B-B83D-4988-875B-C620AA9441D8}" dt="2018-10-08T15:00:40.571" v="81"/>
          <ac:picMkLst>
            <pc:docMk/>
            <pc:sldMk cId="0" sldId="268"/>
            <ac:picMk id="20" creationId="{392030B9-E226-45FA-83EF-417D3327FBA8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9:08:06.220" v="239" actId="1076"/>
        <pc:sldMkLst>
          <pc:docMk/>
          <pc:sldMk cId="0" sldId="269"/>
        </pc:sldMkLst>
        <pc:spChg chg="add">
          <ac:chgData name="estefânio franco maciel" userId="259ff5323b21ecc1" providerId="LiveId" clId="{27B3056B-B83D-4988-875B-C620AA9441D8}" dt="2018-10-08T15:00:55.720" v="85"/>
          <ac:spMkLst>
            <pc:docMk/>
            <pc:sldMk cId="0" sldId="269"/>
            <ac:spMk id="17" creationId="{DA6D6573-2656-4211-B720-E8EC4F91604E}"/>
          </ac:spMkLst>
        </pc:spChg>
        <pc:spChg chg="mod">
          <ac:chgData name="estefânio franco maciel" userId="259ff5323b21ecc1" providerId="LiveId" clId="{27B3056B-B83D-4988-875B-C620AA9441D8}" dt="2018-10-08T19:08:06.220" v="239" actId="1076"/>
          <ac:spMkLst>
            <pc:docMk/>
            <pc:sldMk cId="0" sldId="269"/>
            <ac:spMk id="18448" creationId="{C417D7D2-ED5C-4DB4-A614-ED541CE91A28}"/>
          </ac:spMkLst>
        </pc:spChg>
        <pc:grpChg chg="del">
          <ac:chgData name="estefânio franco maciel" userId="259ff5323b21ecc1" providerId="LiveId" clId="{27B3056B-B83D-4988-875B-C620AA9441D8}" dt="2018-10-08T15:00:54.413" v="84" actId="478"/>
          <ac:grpSpMkLst>
            <pc:docMk/>
            <pc:sldMk cId="0" sldId="269"/>
            <ac:grpSpMk id="18451" creationId="{88F79C11-F138-4DFA-B829-69D5C4EF3242}"/>
          </ac:grpSpMkLst>
        </pc:grpChg>
        <pc:picChg chg="add">
          <ac:chgData name="estefânio franco maciel" userId="259ff5323b21ecc1" providerId="LiveId" clId="{27B3056B-B83D-4988-875B-C620AA9441D8}" dt="2018-10-08T15:00:55.720" v="85"/>
          <ac:picMkLst>
            <pc:docMk/>
            <pc:sldMk cId="0" sldId="269"/>
            <ac:picMk id="18" creationId="{78824FF5-B670-4912-B162-51B60ED9C8B9}"/>
          </ac:picMkLst>
        </pc:picChg>
      </pc:sldChg>
      <pc:sldChg chg="addSp modSp setBg">
        <pc:chgData name="estefânio franco maciel" userId="259ff5323b21ecc1" providerId="LiveId" clId="{27B3056B-B83D-4988-875B-C620AA9441D8}" dt="2018-10-08T15:02:55.142" v="100"/>
        <pc:sldMkLst>
          <pc:docMk/>
          <pc:sldMk cId="0" sldId="281"/>
        </pc:sldMkLst>
        <pc:spChg chg="add mod">
          <ac:chgData name="estefânio franco maciel" userId="259ff5323b21ecc1" providerId="LiveId" clId="{27B3056B-B83D-4988-875B-C620AA9441D8}" dt="2018-10-08T14:49:34.768" v="13" actId="20577"/>
          <ac:spMkLst>
            <pc:docMk/>
            <pc:sldMk cId="0" sldId="281"/>
            <ac:spMk id="4" creationId="{4E8F35CB-0C9F-49CE-819E-B3C4F2B79875}"/>
          </ac:spMkLst>
        </pc:spChg>
        <pc:picChg chg="add">
          <ac:chgData name="estefânio franco maciel" userId="259ff5323b21ecc1" providerId="LiveId" clId="{27B3056B-B83D-4988-875B-C620AA9441D8}" dt="2018-10-08T14:49:21.930" v="4"/>
          <ac:picMkLst>
            <pc:docMk/>
            <pc:sldMk cId="0" sldId="281"/>
            <ac:picMk id="5" creationId="{3E8F28D5-E182-4533-9A29-12526D8EC058}"/>
          </ac:picMkLst>
        </pc:picChg>
      </pc:sldChg>
      <pc:sldChg chg="addSp setBg">
        <pc:chgData name="estefânio franco maciel" userId="259ff5323b21ecc1" providerId="LiveId" clId="{27B3056B-B83D-4988-875B-C620AA9441D8}" dt="2018-10-08T15:02:55.142" v="100"/>
        <pc:sldMkLst>
          <pc:docMk/>
          <pc:sldMk cId="0" sldId="282"/>
        </pc:sldMkLst>
        <pc:spChg chg="add">
          <ac:chgData name="estefânio franco maciel" userId="259ff5323b21ecc1" providerId="LiveId" clId="{27B3056B-B83D-4988-875B-C620AA9441D8}" dt="2018-10-08T14:49:47.161" v="14"/>
          <ac:spMkLst>
            <pc:docMk/>
            <pc:sldMk cId="0" sldId="282"/>
            <ac:spMk id="29" creationId="{565F6EF6-3907-469F-9AF0-3C1F7599A067}"/>
          </ac:spMkLst>
        </pc:spChg>
        <pc:picChg chg="add">
          <ac:chgData name="estefânio franco maciel" userId="259ff5323b21ecc1" providerId="LiveId" clId="{27B3056B-B83D-4988-875B-C620AA9441D8}" dt="2018-10-08T14:49:47.161" v="14"/>
          <ac:picMkLst>
            <pc:docMk/>
            <pc:sldMk cId="0" sldId="282"/>
            <ac:picMk id="30" creationId="{5B0E3694-66EA-471B-8B44-FA82C622E884}"/>
          </ac:picMkLst>
        </pc:picChg>
      </pc:sldChg>
      <pc:sldChg chg="addSp setBg">
        <pc:chgData name="estefânio franco maciel" userId="259ff5323b21ecc1" providerId="LiveId" clId="{27B3056B-B83D-4988-875B-C620AA9441D8}" dt="2018-10-08T15:02:55.142" v="100"/>
        <pc:sldMkLst>
          <pc:docMk/>
          <pc:sldMk cId="0" sldId="283"/>
        </pc:sldMkLst>
        <pc:spChg chg="add">
          <ac:chgData name="estefânio franco maciel" userId="259ff5323b21ecc1" providerId="LiveId" clId="{27B3056B-B83D-4988-875B-C620AA9441D8}" dt="2018-10-08T14:49:48.338" v="15"/>
          <ac:spMkLst>
            <pc:docMk/>
            <pc:sldMk cId="0" sldId="283"/>
            <ac:spMk id="6" creationId="{B5DB442F-5B7D-4A63-9767-10A3515F8833}"/>
          </ac:spMkLst>
        </pc:spChg>
        <pc:picChg chg="add">
          <ac:chgData name="estefânio franco maciel" userId="259ff5323b21ecc1" providerId="LiveId" clId="{27B3056B-B83D-4988-875B-C620AA9441D8}" dt="2018-10-08T14:49:48.338" v="15"/>
          <ac:picMkLst>
            <pc:docMk/>
            <pc:sldMk cId="0" sldId="283"/>
            <ac:picMk id="7" creationId="{C806FEED-0D3D-4EB4-B4E9-8F9A6169FC70}"/>
          </ac:picMkLst>
        </pc:picChg>
      </pc:sldChg>
      <pc:sldChg chg="addSp setBg">
        <pc:chgData name="estefânio franco maciel" userId="259ff5323b21ecc1" providerId="LiveId" clId="{27B3056B-B83D-4988-875B-C620AA9441D8}" dt="2018-10-08T15:02:55.142" v="100"/>
        <pc:sldMkLst>
          <pc:docMk/>
          <pc:sldMk cId="0" sldId="284"/>
        </pc:sldMkLst>
        <pc:spChg chg="add">
          <ac:chgData name="estefânio franco maciel" userId="259ff5323b21ecc1" providerId="LiveId" clId="{27B3056B-B83D-4988-875B-C620AA9441D8}" dt="2018-10-08T14:49:49.377" v="16"/>
          <ac:spMkLst>
            <pc:docMk/>
            <pc:sldMk cId="0" sldId="284"/>
            <ac:spMk id="4" creationId="{C8ECADB7-7DE4-4D5B-A0B6-CA514D4B86FC}"/>
          </ac:spMkLst>
        </pc:spChg>
        <pc:picChg chg="add">
          <ac:chgData name="estefânio franco maciel" userId="259ff5323b21ecc1" providerId="LiveId" clId="{27B3056B-B83D-4988-875B-C620AA9441D8}" dt="2018-10-08T14:49:49.377" v="16"/>
          <ac:picMkLst>
            <pc:docMk/>
            <pc:sldMk cId="0" sldId="284"/>
            <ac:picMk id="5" creationId="{EBBD9047-793F-4FBA-8E9F-A6872EFF9111}"/>
          </ac:picMkLst>
        </pc:picChg>
      </pc:sldChg>
      <pc:sldChg chg="addSp setBg">
        <pc:chgData name="estefânio franco maciel" userId="259ff5323b21ecc1" providerId="LiveId" clId="{27B3056B-B83D-4988-875B-C620AA9441D8}" dt="2018-10-08T15:02:55.142" v="100"/>
        <pc:sldMkLst>
          <pc:docMk/>
          <pc:sldMk cId="0" sldId="285"/>
        </pc:sldMkLst>
        <pc:spChg chg="add">
          <ac:chgData name="estefânio franco maciel" userId="259ff5323b21ecc1" providerId="LiveId" clId="{27B3056B-B83D-4988-875B-C620AA9441D8}" dt="2018-10-08T14:49:50.408" v="17"/>
          <ac:spMkLst>
            <pc:docMk/>
            <pc:sldMk cId="0" sldId="285"/>
            <ac:spMk id="20" creationId="{402B1223-559F-49CA-B018-FB87A3268AF2}"/>
          </ac:spMkLst>
        </pc:spChg>
        <pc:picChg chg="add">
          <ac:chgData name="estefânio franco maciel" userId="259ff5323b21ecc1" providerId="LiveId" clId="{27B3056B-B83D-4988-875B-C620AA9441D8}" dt="2018-10-08T14:49:50.408" v="17"/>
          <ac:picMkLst>
            <pc:docMk/>
            <pc:sldMk cId="0" sldId="285"/>
            <ac:picMk id="21" creationId="{C6A633EB-5936-463B-9FB9-6F3F7BBA0CB1}"/>
          </ac:picMkLst>
        </pc:picChg>
      </pc:sldChg>
      <pc:sldChg chg="addSp setBg">
        <pc:chgData name="estefânio franco maciel" userId="259ff5323b21ecc1" providerId="LiveId" clId="{27B3056B-B83D-4988-875B-C620AA9441D8}" dt="2018-10-08T15:02:55.142" v="100"/>
        <pc:sldMkLst>
          <pc:docMk/>
          <pc:sldMk cId="0" sldId="286"/>
        </pc:sldMkLst>
        <pc:spChg chg="add">
          <ac:chgData name="estefânio franco maciel" userId="259ff5323b21ecc1" providerId="LiveId" clId="{27B3056B-B83D-4988-875B-C620AA9441D8}" dt="2018-10-08T14:49:51.374" v="18"/>
          <ac:spMkLst>
            <pc:docMk/>
            <pc:sldMk cId="0" sldId="286"/>
            <ac:spMk id="6" creationId="{64DFC726-EE2F-4C1F-8C52-FE93439D3481}"/>
          </ac:spMkLst>
        </pc:spChg>
        <pc:picChg chg="add">
          <ac:chgData name="estefânio franco maciel" userId="259ff5323b21ecc1" providerId="LiveId" clId="{27B3056B-B83D-4988-875B-C620AA9441D8}" dt="2018-10-08T14:49:51.374" v="18"/>
          <ac:picMkLst>
            <pc:docMk/>
            <pc:sldMk cId="0" sldId="286"/>
            <ac:picMk id="7" creationId="{6BB274FD-3853-4E4C-8EFE-36426F6A36ED}"/>
          </ac:picMkLst>
        </pc:picChg>
      </pc:sldChg>
      <pc:sldChg chg="addSp setBg">
        <pc:chgData name="estefânio franco maciel" userId="259ff5323b21ecc1" providerId="LiveId" clId="{27B3056B-B83D-4988-875B-C620AA9441D8}" dt="2018-10-08T15:02:55.142" v="100"/>
        <pc:sldMkLst>
          <pc:docMk/>
          <pc:sldMk cId="0" sldId="287"/>
        </pc:sldMkLst>
        <pc:spChg chg="add">
          <ac:chgData name="estefânio franco maciel" userId="259ff5323b21ecc1" providerId="LiveId" clId="{27B3056B-B83D-4988-875B-C620AA9441D8}" dt="2018-10-08T14:49:52.411" v="19"/>
          <ac:spMkLst>
            <pc:docMk/>
            <pc:sldMk cId="0" sldId="287"/>
            <ac:spMk id="6" creationId="{00372201-40CF-4148-AB48-3D55C94E4922}"/>
          </ac:spMkLst>
        </pc:spChg>
        <pc:picChg chg="add">
          <ac:chgData name="estefânio franco maciel" userId="259ff5323b21ecc1" providerId="LiveId" clId="{27B3056B-B83D-4988-875B-C620AA9441D8}" dt="2018-10-08T14:49:52.411" v="19"/>
          <ac:picMkLst>
            <pc:docMk/>
            <pc:sldMk cId="0" sldId="287"/>
            <ac:picMk id="7" creationId="{27633377-1F68-4B5A-9F13-11A043F424AA}"/>
          </ac:picMkLst>
        </pc:picChg>
      </pc:sldChg>
      <pc:sldChg chg="addSp delSp modSp add setBg delAnim modAnim">
        <pc:chgData name="estefânio franco maciel" userId="259ff5323b21ecc1" providerId="LiveId" clId="{27B3056B-B83D-4988-875B-C620AA9441D8}" dt="2018-10-08T19:03:02.072" v="195"/>
        <pc:sldMkLst>
          <pc:docMk/>
          <pc:sldMk cId="0" sldId="288"/>
        </pc:sldMkLst>
        <pc:spChg chg="add">
          <ac:chgData name="estefânio franco maciel" userId="259ff5323b21ecc1" providerId="LiveId" clId="{27B3056B-B83D-4988-875B-C620AA9441D8}" dt="2018-10-08T14:59:34.573" v="63"/>
          <ac:spMkLst>
            <pc:docMk/>
            <pc:sldMk cId="0" sldId="288"/>
            <ac:spMk id="10" creationId="{8EA259DE-82E2-4B24-9388-74013388DA30}"/>
          </ac:spMkLst>
        </pc:spChg>
        <pc:spChg chg="mod">
          <ac:chgData name="estefânio franco maciel" userId="259ff5323b21ecc1" providerId="LiveId" clId="{27B3056B-B83D-4988-875B-C620AA9441D8}" dt="2018-10-08T19:02:55.019" v="194" actId="1076"/>
          <ac:spMkLst>
            <pc:docMk/>
            <pc:sldMk cId="0" sldId="288"/>
            <ac:spMk id="2055" creationId="{62C64630-8D9A-4D4A-A93E-42867FAA1262}"/>
          </ac:spMkLst>
        </pc:spChg>
        <pc:grpChg chg="del">
          <ac:chgData name="estefânio franco maciel" userId="259ff5323b21ecc1" providerId="LiveId" clId="{27B3056B-B83D-4988-875B-C620AA9441D8}" dt="2018-10-08T14:59:33.146" v="62" actId="478"/>
          <ac:grpSpMkLst>
            <pc:docMk/>
            <pc:sldMk cId="0" sldId="288"/>
            <ac:grpSpMk id="2058" creationId="{5870506E-51F5-4F32-9101-3E0D78F1A2A8}"/>
          </ac:grpSpMkLst>
        </pc:grpChg>
        <pc:picChg chg="add">
          <ac:chgData name="estefânio franco maciel" userId="259ff5323b21ecc1" providerId="LiveId" clId="{27B3056B-B83D-4988-875B-C620AA9441D8}" dt="2018-10-08T14:59:34.573" v="63"/>
          <ac:picMkLst>
            <pc:docMk/>
            <pc:sldMk cId="0" sldId="288"/>
            <ac:picMk id="11" creationId="{66A51454-C234-4926-86D0-C6A5B8C0D0F0}"/>
          </ac:picMkLst>
        </pc:picChg>
      </pc:sldChg>
      <pc:sldChg chg="addSp delSp add setBg">
        <pc:chgData name="estefânio franco maciel" userId="259ff5323b21ecc1" providerId="LiveId" clId="{27B3056B-B83D-4988-875B-C620AA9441D8}" dt="2018-10-08T15:02:55.142" v="100"/>
        <pc:sldMkLst>
          <pc:docMk/>
          <pc:sldMk cId="0" sldId="289"/>
        </pc:sldMkLst>
        <pc:spChg chg="add">
          <ac:chgData name="estefânio franco maciel" userId="259ff5323b21ecc1" providerId="LiveId" clId="{27B3056B-B83D-4988-875B-C620AA9441D8}" dt="2018-10-08T14:56:30.544" v="22"/>
          <ac:spMkLst>
            <pc:docMk/>
            <pc:sldMk cId="0" sldId="289"/>
            <ac:spMk id="17" creationId="{056E4E4B-E870-46B5-A5B0-25BD0F186512}"/>
          </ac:spMkLst>
        </pc:spChg>
        <pc:picChg chg="add">
          <ac:chgData name="estefânio franco maciel" userId="259ff5323b21ecc1" providerId="LiveId" clId="{27B3056B-B83D-4988-875B-C620AA9441D8}" dt="2018-10-08T14:56:30.544" v="22"/>
          <ac:picMkLst>
            <pc:docMk/>
            <pc:sldMk cId="0" sldId="289"/>
            <ac:picMk id="18" creationId="{50C94A68-0BCD-4F31-8BC4-B30190A73662}"/>
          </ac:picMkLst>
        </pc:picChg>
        <pc:picChg chg="del">
          <ac:chgData name="estefânio franco maciel" userId="259ff5323b21ecc1" providerId="LiveId" clId="{27B3056B-B83D-4988-875B-C620AA9441D8}" dt="2018-10-08T14:56:49.238" v="26" actId="478"/>
          <ac:picMkLst>
            <pc:docMk/>
            <pc:sldMk cId="0" sldId="289"/>
            <ac:picMk id="5122" creationId="{C9771EC2-1F54-4E68-A9E0-BD82F79099E5}"/>
          </ac:picMkLst>
        </pc:picChg>
      </pc:sldChg>
      <pc:sldChg chg="addSp delSp add setBg">
        <pc:chgData name="estefânio franco maciel" userId="259ff5323b21ecc1" providerId="LiveId" clId="{27B3056B-B83D-4988-875B-C620AA9441D8}" dt="2018-10-08T15:02:55.142" v="100"/>
        <pc:sldMkLst>
          <pc:docMk/>
          <pc:sldMk cId="0" sldId="290"/>
        </pc:sldMkLst>
        <pc:spChg chg="add del">
          <ac:chgData name="estefânio franco maciel" userId="259ff5323b21ecc1" providerId="LiveId" clId="{27B3056B-B83D-4988-875B-C620AA9441D8}" dt="2018-10-08T14:56:34.073" v="24"/>
          <ac:spMkLst>
            <pc:docMk/>
            <pc:sldMk cId="0" sldId="290"/>
            <ac:spMk id="18" creationId="{E382C739-B79F-40BD-AE1C-4897D8AE7178}"/>
          </ac:spMkLst>
        </pc:spChg>
        <pc:spChg chg="add">
          <ac:chgData name="estefânio franco maciel" userId="259ff5323b21ecc1" providerId="LiveId" clId="{27B3056B-B83D-4988-875B-C620AA9441D8}" dt="2018-10-08T14:57:32.507" v="34"/>
          <ac:spMkLst>
            <pc:docMk/>
            <pc:sldMk cId="0" sldId="290"/>
            <ac:spMk id="20" creationId="{810ACD7A-7986-4CE2-A491-AB5767F129B9}"/>
          </ac:spMkLst>
        </pc:spChg>
        <pc:picChg chg="add del">
          <ac:chgData name="estefânio franco maciel" userId="259ff5323b21ecc1" providerId="LiveId" clId="{27B3056B-B83D-4988-875B-C620AA9441D8}" dt="2018-10-08T14:56:34.073" v="24"/>
          <ac:picMkLst>
            <pc:docMk/>
            <pc:sldMk cId="0" sldId="290"/>
            <ac:picMk id="19" creationId="{722EEA70-B42F-4856-B451-1C1012B998D7}"/>
          </ac:picMkLst>
        </pc:picChg>
        <pc:picChg chg="add">
          <ac:chgData name="estefânio franco maciel" userId="259ff5323b21ecc1" providerId="LiveId" clId="{27B3056B-B83D-4988-875B-C620AA9441D8}" dt="2018-10-08T14:57:32.507" v="34"/>
          <ac:picMkLst>
            <pc:docMk/>
            <pc:sldMk cId="0" sldId="290"/>
            <ac:picMk id="21" creationId="{06F027DC-2D5E-444E-BC2E-CE750B2467D6}"/>
          </ac:picMkLst>
        </pc:picChg>
        <pc:picChg chg="del">
          <ac:chgData name="estefânio franco maciel" userId="259ff5323b21ecc1" providerId="LiveId" clId="{27B3056B-B83D-4988-875B-C620AA9441D8}" dt="2018-10-08T14:56:37.901" v="25" actId="478"/>
          <ac:picMkLst>
            <pc:docMk/>
            <pc:sldMk cId="0" sldId="290"/>
            <ac:picMk id="7170" creationId="{54B1665C-CA0C-4D7E-AC72-6E163AFA3FF6}"/>
          </ac:picMkLst>
        </pc:picChg>
      </pc:sldChg>
      <pc:sldChg chg="addSp delSp modSp add setBg">
        <pc:chgData name="estefânio franco maciel" userId="259ff5323b21ecc1" providerId="LiveId" clId="{27B3056B-B83D-4988-875B-C620AA9441D8}" dt="2018-10-08T15:02:55.142" v="100"/>
        <pc:sldMkLst>
          <pc:docMk/>
          <pc:sldMk cId="0" sldId="291"/>
        </pc:sldMkLst>
        <pc:spChg chg="add">
          <ac:chgData name="estefânio franco maciel" userId="259ff5323b21ecc1" providerId="LiveId" clId="{27B3056B-B83D-4988-875B-C620AA9441D8}" dt="2018-10-08T14:58:21.270" v="42"/>
          <ac:spMkLst>
            <pc:docMk/>
            <pc:sldMk cId="0" sldId="291"/>
            <ac:spMk id="17" creationId="{FCCB23C9-CCCC-41A2-A622-4E5C6FA39A94}"/>
          </ac:spMkLst>
        </pc:spChg>
        <pc:spChg chg="mod">
          <ac:chgData name="estefânio franco maciel" userId="259ff5323b21ecc1" providerId="LiveId" clId="{27B3056B-B83D-4988-875B-C620AA9441D8}" dt="2018-10-08T14:58:06.266" v="41" actId="1076"/>
          <ac:spMkLst>
            <pc:docMk/>
            <pc:sldMk cId="0" sldId="291"/>
            <ac:spMk id="6157" creationId="{A99604AC-13B8-4C1F-BCCE-DC7407ED8EFA}"/>
          </ac:spMkLst>
        </pc:spChg>
        <pc:spChg chg="mod">
          <ac:chgData name="estefânio franco maciel" userId="259ff5323b21ecc1" providerId="LiveId" clId="{27B3056B-B83D-4988-875B-C620AA9441D8}" dt="2018-10-08T14:57:51.232" v="37" actId="1076"/>
          <ac:spMkLst>
            <pc:docMk/>
            <pc:sldMk cId="0" sldId="291"/>
            <ac:spMk id="6158" creationId="{18B19AB7-5182-414F-B942-35BEFE93590E}"/>
          </ac:spMkLst>
        </pc:spChg>
        <pc:picChg chg="add">
          <ac:chgData name="estefânio franco maciel" userId="259ff5323b21ecc1" providerId="LiveId" clId="{27B3056B-B83D-4988-875B-C620AA9441D8}" dt="2018-10-08T14:58:21.270" v="42"/>
          <ac:picMkLst>
            <pc:docMk/>
            <pc:sldMk cId="0" sldId="291"/>
            <ac:picMk id="18" creationId="{3776BA36-A0E7-4C3E-8A1F-73EBE4305B12}"/>
          </ac:picMkLst>
        </pc:picChg>
        <pc:picChg chg="del">
          <ac:chgData name="estefânio franco maciel" userId="259ff5323b21ecc1" providerId="LiveId" clId="{27B3056B-B83D-4988-875B-C620AA9441D8}" dt="2018-10-08T14:56:54.804" v="27" actId="478"/>
          <ac:picMkLst>
            <pc:docMk/>
            <pc:sldMk cId="0" sldId="291"/>
            <ac:picMk id="9218" creationId="{1F7685CE-3AB9-411B-BD16-2C7A90325D80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8:58:29.180" v="180" actId="1035"/>
        <pc:sldMkLst>
          <pc:docMk/>
          <pc:sldMk cId="0" sldId="292"/>
        </pc:sldMkLst>
        <pc:spChg chg="add">
          <ac:chgData name="estefânio franco maciel" userId="259ff5323b21ecc1" providerId="LiveId" clId="{27B3056B-B83D-4988-875B-C620AA9441D8}" dt="2018-10-08T14:58:34.101" v="45"/>
          <ac:spMkLst>
            <pc:docMk/>
            <pc:sldMk cId="0" sldId="292"/>
            <ac:spMk id="15" creationId="{275651C9-5D81-4FD5-BE22-1EC865455B5D}"/>
          </ac:spMkLst>
        </pc:spChg>
        <pc:spChg chg="mod">
          <ac:chgData name="estefânio franco maciel" userId="259ff5323b21ecc1" providerId="LiveId" clId="{27B3056B-B83D-4988-875B-C620AA9441D8}" dt="2018-10-08T18:58:29.180" v="180" actId="1035"/>
          <ac:spMkLst>
            <pc:docMk/>
            <pc:sldMk cId="0" sldId="292"/>
            <ac:spMk id="7173" creationId="{2D3091BF-A967-4898-A446-B85DEFDB3F1A}"/>
          </ac:spMkLst>
        </pc:spChg>
        <pc:spChg chg="mod">
          <ac:chgData name="estefânio franco maciel" userId="259ff5323b21ecc1" providerId="LiveId" clId="{27B3056B-B83D-4988-875B-C620AA9441D8}" dt="2018-10-08T18:58:29.180" v="180" actId="1035"/>
          <ac:spMkLst>
            <pc:docMk/>
            <pc:sldMk cId="0" sldId="292"/>
            <ac:spMk id="7178" creationId="{626E7A7D-27B8-4717-8CD0-DA6EA66EEC15}"/>
          </ac:spMkLst>
        </pc:spChg>
        <pc:spChg chg="del">
          <ac:chgData name="estefânio franco maciel" userId="259ff5323b21ecc1" providerId="LiveId" clId="{27B3056B-B83D-4988-875B-C620AA9441D8}" dt="2018-10-08T18:58:19.805" v="160" actId="478"/>
          <ac:spMkLst>
            <pc:docMk/>
            <pc:sldMk cId="0" sldId="292"/>
            <ac:spMk id="7179" creationId="{496CCB2B-BBBA-4CFB-B2A3-D9D127B1B7CC}"/>
          </ac:spMkLst>
        </pc:spChg>
        <pc:spChg chg="del mod">
          <ac:chgData name="estefânio franco maciel" userId="259ff5323b21ecc1" providerId="LiveId" clId="{27B3056B-B83D-4988-875B-C620AA9441D8}" dt="2018-10-08T14:58:33.004" v="44" actId="478"/>
          <ac:spMkLst>
            <pc:docMk/>
            <pc:sldMk cId="0" sldId="292"/>
            <ac:spMk id="7180" creationId="{5634CF8A-42ED-4940-BAFD-5723B061F27E}"/>
          </ac:spMkLst>
        </pc:spChg>
        <pc:spChg chg="mod">
          <ac:chgData name="estefânio franco maciel" userId="259ff5323b21ecc1" providerId="LiveId" clId="{27B3056B-B83D-4988-875B-C620AA9441D8}" dt="2018-10-08T18:58:29.180" v="180" actId="1035"/>
          <ac:spMkLst>
            <pc:docMk/>
            <pc:sldMk cId="0" sldId="292"/>
            <ac:spMk id="7181" creationId="{48CA6B8A-9420-4613-A93E-C2E098D87B95}"/>
          </ac:spMkLst>
        </pc:spChg>
        <pc:graphicFrameChg chg="mod">
          <ac:chgData name="estefânio franco maciel" userId="259ff5323b21ecc1" providerId="LiveId" clId="{27B3056B-B83D-4988-875B-C620AA9441D8}" dt="2018-10-08T18:58:29.180" v="180" actId="1035"/>
          <ac:graphicFrameMkLst>
            <pc:docMk/>
            <pc:sldMk cId="0" sldId="292"/>
            <ac:graphicFrameMk id="7175" creationId="{CA330DCD-C2F7-46F6-B9F1-1F2A31736FBD}"/>
          </ac:graphicFrameMkLst>
        </pc:graphicFrameChg>
        <pc:picChg chg="add">
          <ac:chgData name="estefânio franco maciel" userId="259ff5323b21ecc1" providerId="LiveId" clId="{27B3056B-B83D-4988-875B-C620AA9441D8}" dt="2018-10-08T14:58:34.101" v="45"/>
          <ac:picMkLst>
            <pc:docMk/>
            <pc:sldMk cId="0" sldId="292"/>
            <ac:picMk id="16" creationId="{CD02F5D8-3A7F-4B8A-8757-66BA895CB146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8:59:18.557" v="182" actId="478"/>
        <pc:sldMkLst>
          <pc:docMk/>
          <pc:sldMk cId="0" sldId="293"/>
        </pc:sldMkLst>
        <pc:spChg chg="add">
          <ac:chgData name="estefânio franco maciel" userId="259ff5323b21ecc1" providerId="LiveId" clId="{27B3056B-B83D-4988-875B-C620AA9441D8}" dt="2018-10-08T14:58:37.974" v="46"/>
          <ac:spMkLst>
            <pc:docMk/>
            <pc:sldMk cId="0" sldId="293"/>
            <ac:spMk id="15" creationId="{08EDB80F-656D-4BB3-A35E-E3AFB040C08E}"/>
          </ac:spMkLst>
        </pc:spChg>
        <pc:spChg chg="del">
          <ac:chgData name="estefânio franco maciel" userId="259ff5323b21ecc1" providerId="LiveId" clId="{27B3056B-B83D-4988-875B-C620AA9441D8}" dt="2018-10-08T18:59:18.557" v="182" actId="478"/>
          <ac:spMkLst>
            <pc:docMk/>
            <pc:sldMk cId="0" sldId="293"/>
            <ac:spMk id="8205" creationId="{7ACD6D66-D206-494B-886E-2D4E43CD6749}"/>
          </ac:spMkLst>
        </pc:spChg>
        <pc:graphicFrameChg chg="mod">
          <ac:chgData name="estefânio franco maciel" userId="259ff5323b21ecc1" providerId="LiveId" clId="{27B3056B-B83D-4988-875B-C620AA9441D8}" dt="2018-10-08T18:58:59.209" v="181" actId="1076"/>
          <ac:graphicFrameMkLst>
            <pc:docMk/>
            <pc:sldMk cId="0" sldId="293"/>
            <ac:graphicFrameMk id="8204" creationId="{518D229A-CCB4-4680-9CA9-6AB83CB475A3}"/>
          </ac:graphicFrameMkLst>
        </pc:graphicFrameChg>
        <pc:picChg chg="add">
          <ac:chgData name="estefânio franco maciel" userId="259ff5323b21ecc1" providerId="LiveId" clId="{27B3056B-B83D-4988-875B-C620AA9441D8}" dt="2018-10-08T14:58:37.974" v="46"/>
          <ac:picMkLst>
            <pc:docMk/>
            <pc:sldMk cId="0" sldId="293"/>
            <ac:picMk id="16" creationId="{2FFE4672-C84A-4DDB-9A8C-BC62BADE0503}"/>
          </ac:picMkLst>
        </pc:picChg>
        <pc:picChg chg="del">
          <ac:chgData name="estefânio franco maciel" userId="259ff5323b21ecc1" providerId="LiveId" clId="{27B3056B-B83D-4988-875B-C620AA9441D8}" dt="2018-10-08T14:56:59.112" v="28" actId="478"/>
          <ac:picMkLst>
            <pc:docMk/>
            <pc:sldMk cId="0" sldId="293"/>
            <ac:picMk id="13314" creationId="{E2DC6CF0-7AF1-4223-A8A7-BCBB2A84529E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9:00:16.813" v="189" actId="1076"/>
        <pc:sldMkLst>
          <pc:docMk/>
          <pc:sldMk cId="0" sldId="294"/>
        </pc:sldMkLst>
        <pc:spChg chg="add del">
          <ac:chgData name="estefânio franco maciel" userId="259ff5323b21ecc1" providerId="LiveId" clId="{27B3056B-B83D-4988-875B-C620AA9441D8}" dt="2018-10-08T14:58:44.864" v="48"/>
          <ac:spMkLst>
            <pc:docMk/>
            <pc:sldMk cId="0" sldId="294"/>
            <ac:spMk id="21" creationId="{EFB55F05-3E70-4A8F-B8D6-633254B40BE5}"/>
          </ac:spMkLst>
        </pc:spChg>
        <pc:spChg chg="add">
          <ac:chgData name="estefânio franco maciel" userId="259ff5323b21ecc1" providerId="LiveId" clId="{27B3056B-B83D-4988-875B-C620AA9441D8}" dt="2018-10-08T14:58:49.374" v="49"/>
          <ac:spMkLst>
            <pc:docMk/>
            <pc:sldMk cId="0" sldId="294"/>
            <ac:spMk id="23" creationId="{8C8F2DB8-6954-41FB-A948-A2635E257895}"/>
          </ac:spMkLst>
        </pc:spChg>
        <pc:spChg chg="mod">
          <ac:chgData name="estefânio franco maciel" userId="259ff5323b21ecc1" providerId="LiveId" clId="{27B3056B-B83D-4988-875B-C620AA9441D8}" dt="2018-10-08T18:59:36.119" v="183" actId="1076"/>
          <ac:spMkLst>
            <pc:docMk/>
            <pc:sldMk cId="0" sldId="294"/>
            <ac:spMk id="9223" creationId="{5C5CA0C4-024D-4E33-81D2-78A8F4D31126}"/>
          </ac:spMkLst>
        </pc:spChg>
        <pc:spChg chg="del">
          <ac:chgData name="estefânio franco maciel" userId="259ff5323b21ecc1" providerId="LiveId" clId="{27B3056B-B83D-4988-875B-C620AA9441D8}" dt="2018-10-08T19:00:00.559" v="187" actId="478"/>
          <ac:spMkLst>
            <pc:docMk/>
            <pc:sldMk cId="0" sldId="294"/>
            <ac:spMk id="9226" creationId="{65751715-69F9-4467-9917-1EB32B8CA932}"/>
          </ac:spMkLst>
        </pc:spChg>
        <pc:spChg chg="del">
          <ac:chgData name="estefânio franco maciel" userId="259ff5323b21ecc1" providerId="LiveId" clId="{27B3056B-B83D-4988-875B-C620AA9441D8}" dt="2018-10-08T18:59:57.711" v="186" actId="478"/>
          <ac:spMkLst>
            <pc:docMk/>
            <pc:sldMk cId="0" sldId="294"/>
            <ac:spMk id="9227" creationId="{810A1100-F08B-4D67-8F8E-7FCBD709E964}"/>
          </ac:spMkLst>
        </pc:spChg>
        <pc:spChg chg="del">
          <ac:chgData name="estefânio franco maciel" userId="259ff5323b21ecc1" providerId="LiveId" clId="{27B3056B-B83D-4988-875B-C620AA9441D8}" dt="2018-10-08T19:00:05.767" v="188" actId="478"/>
          <ac:spMkLst>
            <pc:docMk/>
            <pc:sldMk cId="0" sldId="294"/>
            <ac:spMk id="9228" creationId="{04E06753-914D-48DB-ABC7-45F1ED2D274A}"/>
          </ac:spMkLst>
        </pc:spChg>
        <pc:spChg chg="mod">
          <ac:chgData name="estefânio franco maciel" userId="259ff5323b21ecc1" providerId="LiveId" clId="{27B3056B-B83D-4988-875B-C620AA9441D8}" dt="2018-10-08T19:00:16.813" v="189" actId="1076"/>
          <ac:spMkLst>
            <pc:docMk/>
            <pc:sldMk cId="0" sldId="294"/>
            <ac:spMk id="9229" creationId="{BFFB6D6D-70F3-4055-81FE-062E26C52EE6}"/>
          </ac:spMkLst>
        </pc:spChg>
        <pc:spChg chg="mod">
          <ac:chgData name="estefânio franco maciel" userId="259ff5323b21ecc1" providerId="LiveId" clId="{27B3056B-B83D-4988-875B-C620AA9441D8}" dt="2018-10-08T18:59:45.384" v="184" actId="1076"/>
          <ac:spMkLst>
            <pc:docMk/>
            <pc:sldMk cId="0" sldId="294"/>
            <ac:spMk id="9232" creationId="{63355A2D-4BAC-474E-94C6-4171237E9D28}"/>
          </ac:spMkLst>
        </pc:spChg>
        <pc:spChg chg="mod">
          <ac:chgData name="estefânio franco maciel" userId="259ff5323b21ecc1" providerId="LiveId" clId="{27B3056B-B83D-4988-875B-C620AA9441D8}" dt="2018-10-08T19:00:16.813" v="189" actId="1076"/>
          <ac:spMkLst>
            <pc:docMk/>
            <pc:sldMk cId="0" sldId="294"/>
            <ac:spMk id="9233" creationId="{4710D3C1-7AEF-41B0-9DAC-31720CF08A82}"/>
          </ac:spMkLst>
        </pc:spChg>
        <pc:spChg chg="mod">
          <ac:chgData name="estefânio franco maciel" userId="259ff5323b21ecc1" providerId="LiveId" clId="{27B3056B-B83D-4988-875B-C620AA9441D8}" dt="2018-10-08T19:00:16.813" v="189" actId="1076"/>
          <ac:spMkLst>
            <pc:docMk/>
            <pc:sldMk cId="0" sldId="294"/>
            <ac:spMk id="9234" creationId="{8BA300BF-4399-4AB8-BB96-81AFAEC22370}"/>
          </ac:spMkLst>
        </pc:spChg>
        <pc:spChg chg="del">
          <ac:chgData name="estefânio franco maciel" userId="259ff5323b21ecc1" providerId="LiveId" clId="{27B3056B-B83D-4988-875B-C620AA9441D8}" dt="2018-10-08T18:59:55.555" v="185" actId="478"/>
          <ac:spMkLst>
            <pc:docMk/>
            <pc:sldMk cId="0" sldId="294"/>
            <ac:spMk id="9235" creationId="{494E9218-CBC7-43AF-9C8A-8579F8412937}"/>
          </ac:spMkLst>
        </pc:spChg>
        <pc:graphicFrameChg chg="mod">
          <ac:chgData name="estefânio franco maciel" userId="259ff5323b21ecc1" providerId="LiveId" clId="{27B3056B-B83D-4988-875B-C620AA9441D8}" dt="2018-10-08T18:59:45.384" v="184" actId="1076"/>
          <ac:graphicFrameMkLst>
            <pc:docMk/>
            <pc:sldMk cId="0" sldId="294"/>
            <ac:graphicFrameMk id="9224" creationId="{8D52AA50-E1F0-49D6-A45A-5D4712D3D442}"/>
          </ac:graphicFrameMkLst>
        </pc:graphicFrameChg>
        <pc:graphicFrameChg chg="mod">
          <ac:chgData name="estefânio franco maciel" userId="259ff5323b21ecc1" providerId="LiveId" clId="{27B3056B-B83D-4988-875B-C620AA9441D8}" dt="2018-10-08T18:59:45.384" v="184" actId="1076"/>
          <ac:graphicFrameMkLst>
            <pc:docMk/>
            <pc:sldMk cId="0" sldId="294"/>
            <ac:graphicFrameMk id="9225" creationId="{FF40E002-D1DB-4489-AEED-B8B3EBF1AB4D}"/>
          </ac:graphicFrameMkLst>
        </pc:graphicFrameChg>
        <pc:graphicFrameChg chg="mod">
          <ac:chgData name="estefânio franco maciel" userId="259ff5323b21ecc1" providerId="LiveId" clId="{27B3056B-B83D-4988-875B-C620AA9441D8}" dt="2018-10-08T19:00:16.813" v="189" actId="1076"/>
          <ac:graphicFrameMkLst>
            <pc:docMk/>
            <pc:sldMk cId="0" sldId="294"/>
            <ac:graphicFrameMk id="9230" creationId="{DC0A5C6D-0861-46EA-BB52-1F8238F49F9F}"/>
          </ac:graphicFrameMkLst>
        </pc:graphicFrameChg>
        <pc:graphicFrameChg chg="mod">
          <ac:chgData name="estefânio franco maciel" userId="259ff5323b21ecc1" providerId="LiveId" clId="{27B3056B-B83D-4988-875B-C620AA9441D8}" dt="2018-10-08T19:00:16.813" v="189" actId="1076"/>
          <ac:graphicFrameMkLst>
            <pc:docMk/>
            <pc:sldMk cId="0" sldId="294"/>
            <ac:graphicFrameMk id="9231" creationId="{83ACFB11-EBAD-4BC0-85A4-E84019A8BDCC}"/>
          </ac:graphicFrameMkLst>
        </pc:graphicFrameChg>
        <pc:picChg chg="add del">
          <ac:chgData name="estefânio franco maciel" userId="259ff5323b21ecc1" providerId="LiveId" clId="{27B3056B-B83D-4988-875B-C620AA9441D8}" dt="2018-10-08T14:58:44.864" v="48"/>
          <ac:picMkLst>
            <pc:docMk/>
            <pc:sldMk cId="0" sldId="294"/>
            <ac:picMk id="22" creationId="{57162298-42A9-44F5-81F7-A1251380CBC6}"/>
          </ac:picMkLst>
        </pc:picChg>
        <pc:picChg chg="add">
          <ac:chgData name="estefânio franco maciel" userId="259ff5323b21ecc1" providerId="LiveId" clId="{27B3056B-B83D-4988-875B-C620AA9441D8}" dt="2018-10-08T14:58:49.374" v="49"/>
          <ac:picMkLst>
            <pc:docMk/>
            <pc:sldMk cId="0" sldId="294"/>
            <ac:picMk id="24" creationId="{3F6C9C2F-FA05-4637-AA95-60D0F2B970EB}"/>
          </ac:picMkLst>
        </pc:picChg>
      </pc:sldChg>
      <pc:sldChg chg="addSp delSp modSp add setBg delAnim modAnim">
        <pc:chgData name="estefânio franco maciel" userId="259ff5323b21ecc1" providerId="LiveId" clId="{27B3056B-B83D-4988-875B-C620AA9441D8}" dt="2018-10-08T19:01:48.400" v="193"/>
        <pc:sldMkLst>
          <pc:docMk/>
          <pc:sldMk cId="0" sldId="295"/>
        </pc:sldMkLst>
        <pc:spChg chg="add">
          <ac:chgData name="estefânio franco maciel" userId="259ff5323b21ecc1" providerId="LiveId" clId="{27B3056B-B83D-4988-875B-C620AA9441D8}" dt="2018-10-08T14:58:59.936" v="52"/>
          <ac:spMkLst>
            <pc:docMk/>
            <pc:sldMk cId="0" sldId="295"/>
            <ac:spMk id="30" creationId="{7C2B2A2F-73DF-4615-AB1D-D3199FEB9055}"/>
          </ac:spMkLst>
        </pc:spChg>
        <pc:spChg chg="mod">
          <ac:chgData name="estefânio franco maciel" userId="259ff5323b21ecc1" providerId="LiveId" clId="{27B3056B-B83D-4988-875B-C620AA9441D8}" dt="2018-10-08T14:58:57.033" v="50" actId="1076"/>
          <ac:spMkLst>
            <pc:docMk/>
            <pc:sldMk cId="0" sldId="295"/>
            <ac:spMk id="10267" creationId="{245FF539-74F9-4871-9C9D-6ADF1F26CEE8}"/>
          </ac:spMkLst>
        </pc:spChg>
        <pc:picChg chg="add">
          <ac:chgData name="estefânio franco maciel" userId="259ff5323b21ecc1" providerId="LiveId" clId="{27B3056B-B83D-4988-875B-C620AA9441D8}" dt="2018-10-08T14:58:59.936" v="52"/>
          <ac:picMkLst>
            <pc:docMk/>
            <pc:sldMk cId="0" sldId="295"/>
            <ac:picMk id="31" creationId="{D6364961-45D8-449A-BC42-7BEAED67CCAC}"/>
          </ac:picMkLst>
        </pc:picChg>
        <pc:picChg chg="del">
          <ac:chgData name="estefânio franco maciel" userId="259ff5323b21ecc1" providerId="LiveId" clId="{27B3056B-B83D-4988-875B-C620AA9441D8}" dt="2018-10-08T14:58:58.838" v="51" actId="478"/>
          <ac:picMkLst>
            <pc:docMk/>
            <pc:sldMk cId="0" sldId="295"/>
            <ac:picMk id="10268" creationId="{E312E1D4-CB07-4320-9F5B-AE1684C71D84}"/>
          </ac:picMkLst>
        </pc:picChg>
        <pc:picChg chg="del">
          <ac:chgData name="estefânio franco maciel" userId="259ff5323b21ecc1" providerId="LiveId" clId="{27B3056B-B83D-4988-875B-C620AA9441D8}" dt="2018-10-08T14:57:02.515" v="29" actId="478"/>
          <ac:picMkLst>
            <pc:docMk/>
            <pc:sldMk cId="0" sldId="295"/>
            <ac:picMk id="17410" creationId="{CF8855B0-7144-40EE-82E6-780BB18F8C91}"/>
          </ac:picMkLst>
        </pc:picChg>
      </pc:sldChg>
      <pc:sldChg chg="addSp delSp add setBg">
        <pc:chgData name="estefânio franco maciel" userId="259ff5323b21ecc1" providerId="LiveId" clId="{27B3056B-B83D-4988-875B-C620AA9441D8}" dt="2018-10-08T15:02:55.142" v="100"/>
        <pc:sldMkLst>
          <pc:docMk/>
          <pc:sldMk cId="0" sldId="296"/>
        </pc:sldMkLst>
        <pc:spChg chg="add">
          <ac:chgData name="estefânio franco maciel" userId="259ff5323b21ecc1" providerId="LiveId" clId="{27B3056B-B83D-4988-875B-C620AA9441D8}" dt="2018-10-08T14:59:03.049" v="53"/>
          <ac:spMkLst>
            <pc:docMk/>
            <pc:sldMk cId="0" sldId="296"/>
            <ac:spMk id="10" creationId="{CC61F965-6C61-4989-A51E-E2D7EEDC3F72}"/>
          </ac:spMkLst>
        </pc:spChg>
        <pc:picChg chg="add">
          <ac:chgData name="estefânio franco maciel" userId="259ff5323b21ecc1" providerId="LiveId" clId="{27B3056B-B83D-4988-875B-C620AA9441D8}" dt="2018-10-08T14:59:03.049" v="53"/>
          <ac:picMkLst>
            <pc:docMk/>
            <pc:sldMk cId="0" sldId="296"/>
            <ac:picMk id="11" creationId="{881E404E-E549-4C12-A7A2-C3557CC638E4}"/>
          </ac:picMkLst>
        </pc:picChg>
        <pc:picChg chg="del">
          <ac:chgData name="estefânio franco maciel" userId="259ff5323b21ecc1" providerId="LiveId" clId="{27B3056B-B83D-4988-875B-C620AA9441D8}" dt="2018-10-08T14:57:06.960" v="30" actId="478"/>
          <ac:picMkLst>
            <pc:docMk/>
            <pc:sldMk cId="0" sldId="296"/>
            <ac:picMk id="19458" creationId="{F077FC29-1B76-4317-BC12-2C1427AAD516}"/>
          </ac:picMkLst>
        </pc:picChg>
      </pc:sldChg>
      <pc:sldChg chg="addSp delSp modSp add setBg delAnim">
        <pc:chgData name="estefânio franco maciel" userId="259ff5323b21ecc1" providerId="LiveId" clId="{27B3056B-B83D-4988-875B-C620AA9441D8}" dt="2018-10-08T15:02:55.142" v="100"/>
        <pc:sldMkLst>
          <pc:docMk/>
          <pc:sldMk cId="0" sldId="297"/>
        </pc:sldMkLst>
        <pc:spChg chg="add">
          <ac:chgData name="estefânio franco maciel" userId="259ff5323b21ecc1" providerId="LiveId" clId="{27B3056B-B83D-4988-875B-C620AA9441D8}" dt="2018-10-08T14:59:21.016" v="58"/>
          <ac:spMkLst>
            <pc:docMk/>
            <pc:sldMk cId="0" sldId="297"/>
            <ac:spMk id="16" creationId="{00133EB0-1FA6-4550-A3F9-5B0ACBD32B40}"/>
          </ac:spMkLst>
        </pc:spChg>
        <pc:spChg chg="mod">
          <ac:chgData name="estefânio franco maciel" userId="259ff5323b21ecc1" providerId="LiveId" clId="{27B3056B-B83D-4988-875B-C620AA9441D8}" dt="2018-10-08T14:59:13.980" v="56" actId="1036"/>
          <ac:spMkLst>
            <pc:docMk/>
            <pc:sldMk cId="0" sldId="297"/>
            <ac:spMk id="12296" creationId="{A9FE37D3-E346-4039-B109-58735DCC0DD3}"/>
          </ac:spMkLst>
        </pc:spChg>
        <pc:spChg chg="mod">
          <ac:chgData name="estefânio franco maciel" userId="259ff5323b21ecc1" providerId="LiveId" clId="{27B3056B-B83D-4988-875B-C620AA9441D8}" dt="2018-10-08T14:59:18.712" v="57" actId="1076"/>
          <ac:spMkLst>
            <pc:docMk/>
            <pc:sldMk cId="0" sldId="297"/>
            <ac:spMk id="12303" creationId="{F1C9C7CE-3469-4E3D-8512-DCC1741F245C}"/>
          </ac:spMkLst>
        </pc:spChg>
        <pc:spChg chg="del">
          <ac:chgData name="estefânio franco maciel" userId="259ff5323b21ecc1" providerId="LiveId" clId="{27B3056B-B83D-4988-875B-C620AA9441D8}" dt="2018-10-08T14:57:16.235" v="33" actId="478"/>
          <ac:spMkLst>
            <pc:docMk/>
            <pc:sldMk cId="0" sldId="297"/>
            <ac:spMk id="12308" creationId="{F0DE9803-3D97-4ED6-8473-2043C95386F3}"/>
          </ac:spMkLst>
        </pc:spChg>
        <pc:picChg chg="add">
          <ac:chgData name="estefânio franco maciel" userId="259ff5323b21ecc1" providerId="LiveId" clId="{27B3056B-B83D-4988-875B-C620AA9441D8}" dt="2018-10-08T14:59:21.016" v="58"/>
          <ac:picMkLst>
            <pc:docMk/>
            <pc:sldMk cId="0" sldId="297"/>
            <ac:picMk id="17" creationId="{C7B64AC8-F7A2-4DB4-B875-B256052E96C9}"/>
          </ac:picMkLst>
        </pc:picChg>
        <pc:picChg chg="del">
          <ac:chgData name="estefânio franco maciel" userId="259ff5323b21ecc1" providerId="LiveId" clId="{27B3056B-B83D-4988-875B-C620AA9441D8}" dt="2018-10-08T14:57:11.140" v="31" actId="478"/>
          <ac:picMkLst>
            <pc:docMk/>
            <pc:sldMk cId="0" sldId="297"/>
            <ac:picMk id="12307" creationId="{C1729928-8AEF-446D-9A93-5FAF5B5AF790}"/>
          </ac:picMkLst>
        </pc:picChg>
        <pc:picChg chg="del">
          <ac:chgData name="estefânio franco maciel" userId="259ff5323b21ecc1" providerId="LiveId" clId="{27B3056B-B83D-4988-875B-C620AA9441D8}" dt="2018-10-08T14:57:13.772" v="32" actId="478"/>
          <ac:picMkLst>
            <pc:docMk/>
            <pc:sldMk cId="0" sldId="297"/>
            <ac:picMk id="21506" creationId="{EC971A74-51E1-4778-ACEC-627715FE600A}"/>
          </ac:picMkLst>
        </pc:picChg>
      </pc:sldChg>
      <pc:sldChg chg="addSp add setBg">
        <pc:chgData name="estefânio franco maciel" userId="259ff5323b21ecc1" providerId="LiveId" clId="{27B3056B-B83D-4988-875B-C620AA9441D8}" dt="2018-10-08T15:02:55.142" v="100"/>
        <pc:sldMkLst>
          <pc:docMk/>
          <pc:sldMk cId="0" sldId="298"/>
        </pc:sldMkLst>
        <pc:spChg chg="add">
          <ac:chgData name="estefânio franco maciel" userId="259ff5323b21ecc1" providerId="LiveId" clId="{27B3056B-B83D-4988-875B-C620AA9441D8}" dt="2018-10-08T14:59:23.730" v="59"/>
          <ac:spMkLst>
            <pc:docMk/>
            <pc:sldMk cId="0" sldId="298"/>
            <ac:spMk id="32" creationId="{3F8D1D57-D9B9-45D2-8725-ED4BA3B7728A}"/>
          </ac:spMkLst>
        </pc:spChg>
        <pc:picChg chg="add">
          <ac:chgData name="estefânio franco maciel" userId="259ff5323b21ecc1" providerId="LiveId" clId="{27B3056B-B83D-4988-875B-C620AA9441D8}" dt="2018-10-08T14:59:23.730" v="59"/>
          <ac:picMkLst>
            <pc:docMk/>
            <pc:sldMk cId="0" sldId="298"/>
            <ac:picMk id="33" creationId="{2621A7B7-09D8-4BEB-B011-FA7554EB5BE5}"/>
          </ac:picMkLst>
        </pc:picChg>
      </pc:sldChg>
      <pc:sldChg chg="addSp delSp modSp add ord setBg">
        <pc:chgData name="estefânio franco maciel" userId="259ff5323b21ecc1" providerId="LiveId" clId="{27B3056B-B83D-4988-875B-C620AA9441D8}" dt="2018-10-08T19:07:15.956" v="234"/>
        <pc:sldMkLst>
          <pc:docMk/>
          <pc:sldMk cId="3774835965" sldId="299"/>
        </pc:sldMkLst>
        <pc:spChg chg="add">
          <ac:chgData name="estefânio franco maciel" userId="259ff5323b21ecc1" providerId="LiveId" clId="{27B3056B-B83D-4988-875B-C620AA9441D8}" dt="2018-10-08T15:12:54.152" v="105"/>
          <ac:spMkLst>
            <pc:docMk/>
            <pc:sldMk cId="3774835965" sldId="299"/>
            <ac:spMk id="4" creationId="{4FD956FC-BD1F-4A22-93DF-21BCB16AF314}"/>
          </ac:spMkLst>
        </pc:spChg>
        <pc:spChg chg="add mod">
          <ac:chgData name="estefânio franco maciel" userId="259ff5323b21ecc1" providerId="LiveId" clId="{27B3056B-B83D-4988-875B-C620AA9441D8}" dt="2018-10-08T19:05:55.382" v="222" actId="14100"/>
          <ac:spMkLst>
            <pc:docMk/>
            <pc:sldMk cId="3774835965" sldId="299"/>
            <ac:spMk id="6" creationId="{E2FEB221-E5FF-45E2-B12C-7CECDF52941B}"/>
          </ac:spMkLst>
        </pc:spChg>
        <pc:spChg chg="add mod">
          <ac:chgData name="estefânio franco maciel" userId="259ff5323b21ecc1" providerId="LiveId" clId="{27B3056B-B83D-4988-875B-C620AA9441D8}" dt="2018-10-08T19:06:11.109" v="224" actId="6549"/>
          <ac:spMkLst>
            <pc:docMk/>
            <pc:sldMk cId="3774835965" sldId="299"/>
            <ac:spMk id="7" creationId="{134E277A-9CD2-4478-85BC-069EEDBB9B02}"/>
          </ac:spMkLst>
        </pc:spChg>
        <pc:spChg chg="add mod">
          <ac:chgData name="estefânio franco maciel" userId="259ff5323b21ecc1" providerId="LiveId" clId="{27B3056B-B83D-4988-875B-C620AA9441D8}" dt="2018-10-08T19:05:55.382" v="222" actId="14100"/>
          <ac:spMkLst>
            <pc:docMk/>
            <pc:sldMk cId="3774835965" sldId="299"/>
            <ac:spMk id="8" creationId="{C3C81F50-D647-46BD-A918-5790CC3A5F61}"/>
          </ac:spMkLst>
        </pc:spChg>
        <pc:graphicFrameChg chg="add del modGraphic">
          <ac:chgData name="estefânio franco maciel" userId="259ff5323b21ecc1" providerId="LiveId" clId="{27B3056B-B83D-4988-875B-C620AA9441D8}" dt="2018-10-08T15:12:44.456" v="104" actId="27309"/>
          <ac:graphicFrameMkLst>
            <pc:docMk/>
            <pc:sldMk cId="3774835965" sldId="299"/>
            <ac:graphicFrameMk id="3" creationId="{397234E0-060D-4AAA-8045-5F2924E347C4}"/>
          </ac:graphicFrameMkLst>
        </pc:graphicFrameChg>
        <pc:picChg chg="add">
          <ac:chgData name="estefânio franco maciel" userId="259ff5323b21ecc1" providerId="LiveId" clId="{27B3056B-B83D-4988-875B-C620AA9441D8}" dt="2018-10-08T15:12:54.152" v="105"/>
          <ac:picMkLst>
            <pc:docMk/>
            <pc:sldMk cId="3774835965" sldId="299"/>
            <ac:picMk id="5" creationId="{FD514B34-FE7B-4DB8-B706-159044B0E938}"/>
          </ac:picMkLst>
        </pc:picChg>
        <pc:picChg chg="add mod">
          <ac:chgData name="estefânio franco maciel" userId="259ff5323b21ecc1" providerId="LiveId" clId="{27B3056B-B83D-4988-875B-C620AA9441D8}" dt="2018-10-08T19:05:55.382" v="222" actId="14100"/>
          <ac:picMkLst>
            <pc:docMk/>
            <pc:sldMk cId="3774835965" sldId="299"/>
            <ac:picMk id="9" creationId="{D91F8221-0D2F-4064-8872-03C10DEE6421}"/>
          </ac:picMkLst>
        </pc:picChg>
        <pc:picChg chg="add mod">
          <ac:chgData name="estefânio franco maciel" userId="259ff5323b21ecc1" providerId="LiveId" clId="{27B3056B-B83D-4988-875B-C620AA9441D8}" dt="2018-10-08T19:05:55.382" v="222" actId="14100"/>
          <ac:picMkLst>
            <pc:docMk/>
            <pc:sldMk cId="3774835965" sldId="299"/>
            <ac:picMk id="10" creationId="{EC901853-5C8C-4A39-8860-5C8848E56234}"/>
          </ac:picMkLst>
        </pc:picChg>
      </pc:sldChg>
      <pc:sldChg chg="addSp modSp add ord setBg">
        <pc:chgData name="estefânio franco maciel" userId="259ff5323b21ecc1" providerId="LiveId" clId="{27B3056B-B83D-4988-875B-C620AA9441D8}" dt="2018-10-08T19:07:15.956" v="234"/>
        <pc:sldMkLst>
          <pc:docMk/>
          <pc:sldMk cId="1469250096" sldId="300"/>
        </pc:sldMkLst>
        <pc:spChg chg="add mod">
          <ac:chgData name="estefânio franco maciel" userId="259ff5323b21ecc1" providerId="LiveId" clId="{27B3056B-B83D-4988-875B-C620AA9441D8}" dt="2018-10-08T19:06:40.643" v="231" actId="6549"/>
          <ac:spMkLst>
            <pc:docMk/>
            <pc:sldMk cId="1469250096" sldId="300"/>
            <ac:spMk id="6" creationId="{3FE2D3C3-2057-4D56-A194-04717C5F0DA9}"/>
          </ac:spMkLst>
        </pc:spChg>
        <pc:spChg chg="add mod">
          <ac:chgData name="estefânio franco maciel" userId="259ff5323b21ecc1" providerId="LiveId" clId="{27B3056B-B83D-4988-875B-C620AA9441D8}" dt="2018-10-08T19:06:34.153" v="230" actId="1076"/>
          <ac:spMkLst>
            <pc:docMk/>
            <pc:sldMk cId="1469250096" sldId="300"/>
            <ac:spMk id="7" creationId="{A779F698-549B-42CE-BD80-B70FCF37B4B7}"/>
          </ac:spMkLst>
        </pc:spChg>
      </pc:sldChg>
      <pc:sldChg chg="addSp modSp add ord setBg">
        <pc:chgData name="estefânio franco maciel" userId="259ff5323b21ecc1" providerId="LiveId" clId="{27B3056B-B83D-4988-875B-C620AA9441D8}" dt="2018-10-08T19:09:35.712" v="253" actId="113"/>
        <pc:sldMkLst>
          <pc:docMk/>
          <pc:sldMk cId="1239477460" sldId="301"/>
        </pc:sldMkLst>
        <pc:spChg chg="add mod">
          <ac:chgData name="estefânio franco maciel" userId="259ff5323b21ecc1" providerId="LiveId" clId="{27B3056B-B83D-4988-875B-C620AA9441D8}" dt="2018-10-08T19:09:31.253" v="251" actId="1076"/>
          <ac:spMkLst>
            <pc:docMk/>
            <pc:sldMk cId="1239477460" sldId="301"/>
            <ac:spMk id="6" creationId="{2B339717-F01A-4B15-B598-0C55E7E55EFC}"/>
          </ac:spMkLst>
        </pc:spChg>
        <pc:spChg chg="add mod">
          <ac:chgData name="estefânio franco maciel" userId="259ff5323b21ecc1" providerId="LiveId" clId="{27B3056B-B83D-4988-875B-C620AA9441D8}" dt="2018-10-08T19:09:35.712" v="253" actId="113"/>
          <ac:spMkLst>
            <pc:docMk/>
            <pc:sldMk cId="1239477460" sldId="301"/>
            <ac:spMk id="7" creationId="{601C99F5-09D3-4D4B-8343-B5B523D3CADA}"/>
          </ac:spMkLst>
        </pc:spChg>
      </pc:sldChg>
      <pc:sldChg chg="addSp modSp add ord setBg">
        <pc:chgData name="estefânio franco maciel" userId="259ff5323b21ecc1" providerId="LiveId" clId="{27B3056B-B83D-4988-875B-C620AA9441D8}" dt="2018-10-08T19:10:13.364" v="269" actId="1076"/>
        <pc:sldMkLst>
          <pc:docMk/>
          <pc:sldMk cId="2649962587" sldId="302"/>
        </pc:sldMkLst>
        <pc:spChg chg="add mod">
          <ac:chgData name="estefânio franco maciel" userId="259ff5323b21ecc1" providerId="LiveId" clId="{27B3056B-B83D-4988-875B-C620AA9441D8}" dt="2018-10-08T19:09:48.497" v="255" actId="403"/>
          <ac:spMkLst>
            <pc:docMk/>
            <pc:sldMk cId="2649962587" sldId="302"/>
            <ac:spMk id="9" creationId="{DD780D94-C02F-4D97-B602-D614DA042B51}"/>
          </ac:spMkLst>
        </pc:spChg>
        <pc:spChg chg="add mod">
          <ac:chgData name="estefânio franco maciel" userId="259ff5323b21ecc1" providerId="LiveId" clId="{27B3056B-B83D-4988-875B-C620AA9441D8}" dt="2018-10-08T19:09:48.497" v="255" actId="403"/>
          <ac:spMkLst>
            <pc:docMk/>
            <pc:sldMk cId="2649962587" sldId="302"/>
            <ac:spMk id="10" creationId="{D6B0932F-6EEF-4003-9D0E-0533C650296A}"/>
          </ac:spMkLst>
        </pc:spChg>
        <pc:spChg chg="add mod">
          <ac:chgData name="estefânio franco maciel" userId="259ff5323b21ecc1" providerId="LiveId" clId="{27B3056B-B83D-4988-875B-C620AA9441D8}" dt="2018-10-08T19:09:48.497" v="255" actId="403"/>
          <ac:spMkLst>
            <pc:docMk/>
            <pc:sldMk cId="2649962587" sldId="302"/>
            <ac:spMk id="11" creationId="{BADF4B0C-C09C-47D3-AFAD-E40C4FBAD934}"/>
          </ac:spMkLst>
        </pc:spChg>
        <pc:spChg chg="add mod">
          <ac:chgData name="estefânio franco maciel" userId="259ff5323b21ecc1" providerId="LiveId" clId="{27B3056B-B83D-4988-875B-C620AA9441D8}" dt="2018-10-08T19:09:48.497" v="255" actId="403"/>
          <ac:spMkLst>
            <pc:docMk/>
            <pc:sldMk cId="2649962587" sldId="302"/>
            <ac:spMk id="12" creationId="{F9B501AC-2692-41A7-943A-CE9E71B77370}"/>
          </ac:spMkLst>
        </pc:spChg>
        <pc:spChg chg="add mod">
          <ac:chgData name="estefânio franco maciel" userId="259ff5323b21ecc1" providerId="LiveId" clId="{27B3056B-B83D-4988-875B-C620AA9441D8}" dt="2018-10-08T19:09:48.497" v="255" actId="403"/>
          <ac:spMkLst>
            <pc:docMk/>
            <pc:sldMk cId="2649962587" sldId="302"/>
            <ac:spMk id="13" creationId="{7221B877-4CF6-4CCC-BA0C-29EDC60942CA}"/>
          </ac:spMkLst>
        </pc:spChg>
        <pc:picChg chg="mod">
          <ac:chgData name="estefânio franco maciel" userId="259ff5323b21ecc1" providerId="LiveId" clId="{27B3056B-B83D-4988-875B-C620AA9441D8}" dt="2018-10-08T19:10:07.911" v="268" actId="1076"/>
          <ac:picMkLst>
            <pc:docMk/>
            <pc:sldMk cId="2649962587" sldId="302"/>
            <ac:picMk id="5" creationId="{FD514B34-FE7B-4DB8-B706-159044B0E938}"/>
          </ac:picMkLst>
        </pc:picChg>
        <pc:picChg chg="add mod">
          <ac:chgData name="estefânio franco maciel" userId="259ff5323b21ecc1" providerId="LiveId" clId="{27B3056B-B83D-4988-875B-C620AA9441D8}" dt="2018-10-08T19:10:13.364" v="269" actId="1076"/>
          <ac:picMkLst>
            <pc:docMk/>
            <pc:sldMk cId="2649962587" sldId="302"/>
            <ac:picMk id="6" creationId="{4732AB75-2DA9-4F3D-A862-624093D45126}"/>
          </ac:picMkLst>
        </pc:picChg>
        <pc:picChg chg="add mod">
          <ac:chgData name="estefânio franco maciel" userId="259ff5323b21ecc1" providerId="LiveId" clId="{27B3056B-B83D-4988-875B-C620AA9441D8}" dt="2018-10-08T19:09:46.969" v="254" actId="1076"/>
          <ac:picMkLst>
            <pc:docMk/>
            <pc:sldMk cId="2649962587" sldId="302"/>
            <ac:picMk id="7" creationId="{231BC809-82A1-4664-84BD-A47FF3E094FA}"/>
          </ac:picMkLst>
        </pc:picChg>
        <pc:picChg chg="add mod">
          <ac:chgData name="estefânio franco maciel" userId="259ff5323b21ecc1" providerId="LiveId" clId="{27B3056B-B83D-4988-875B-C620AA9441D8}" dt="2018-10-08T19:09:46.969" v="254" actId="1076"/>
          <ac:picMkLst>
            <pc:docMk/>
            <pc:sldMk cId="2649962587" sldId="302"/>
            <ac:picMk id="8" creationId="{F8570039-1D31-41BD-B212-8B115544704C}"/>
          </ac:picMkLst>
        </pc:picChg>
        <pc:picChg chg="add mod">
          <ac:chgData name="estefânio franco maciel" userId="259ff5323b21ecc1" providerId="LiveId" clId="{27B3056B-B83D-4988-875B-C620AA9441D8}" dt="2018-10-08T19:09:55.101" v="267" actId="1038"/>
          <ac:picMkLst>
            <pc:docMk/>
            <pc:sldMk cId="2649962587" sldId="302"/>
            <ac:picMk id="14" creationId="{DC1578A5-88EE-4C66-A5C6-AA42CA2E9B40}"/>
          </ac:picMkLst>
        </pc:picChg>
      </pc:sldChg>
      <pc:sldChg chg="addSp modSp add setBg">
        <pc:chgData name="estefânio franco maciel" userId="259ff5323b21ecc1" providerId="LiveId" clId="{27B3056B-B83D-4988-875B-C620AA9441D8}" dt="2018-10-08T19:10:45.299" v="278" actId="1076"/>
        <pc:sldMkLst>
          <pc:docMk/>
          <pc:sldMk cId="2346577382" sldId="303"/>
        </pc:sldMkLst>
        <pc:spChg chg="add">
          <ac:chgData name="estefânio franco maciel" userId="259ff5323b21ecc1" providerId="LiveId" clId="{27B3056B-B83D-4988-875B-C620AA9441D8}" dt="2018-10-08T15:16:24.066" v="149"/>
          <ac:spMkLst>
            <pc:docMk/>
            <pc:sldMk cId="2346577382" sldId="303"/>
            <ac:spMk id="7" creationId="{DA9BA773-BFEF-4AE3-804C-34F8272CE54A}"/>
          </ac:spMkLst>
        </pc:spChg>
        <pc:spChg chg="add">
          <ac:chgData name="estefânio franco maciel" userId="259ff5323b21ecc1" providerId="LiveId" clId="{27B3056B-B83D-4988-875B-C620AA9441D8}" dt="2018-10-08T15:16:24.066" v="149"/>
          <ac:spMkLst>
            <pc:docMk/>
            <pc:sldMk cId="2346577382" sldId="303"/>
            <ac:spMk id="9" creationId="{82ABE3CB-61CE-44B5-9FB4-9586CF995525}"/>
          </ac:spMkLst>
        </pc:spChg>
        <pc:spChg chg="add mod">
          <ac:chgData name="estefânio franco maciel" userId="259ff5323b21ecc1" providerId="LiveId" clId="{27B3056B-B83D-4988-875B-C620AA9441D8}" dt="2018-10-08T19:10:45.299" v="278" actId="1076"/>
          <ac:spMkLst>
            <pc:docMk/>
            <pc:sldMk cId="2346577382" sldId="303"/>
            <ac:spMk id="12" creationId="{DA9BA773-BFEF-4AE3-804C-34F8272CE54A}"/>
          </ac:spMkLst>
        </pc:spChg>
        <pc:spChg chg="add mod">
          <ac:chgData name="estefânio franco maciel" userId="259ff5323b21ecc1" providerId="LiveId" clId="{27B3056B-B83D-4988-875B-C620AA9441D8}" dt="2018-10-08T19:10:45.299" v="278" actId="1076"/>
          <ac:spMkLst>
            <pc:docMk/>
            <pc:sldMk cId="2346577382" sldId="303"/>
            <ac:spMk id="14" creationId="{82ABE3CB-61CE-44B5-9FB4-9586CF995525}"/>
          </ac:spMkLst>
        </pc:spChg>
        <pc:picChg chg="add">
          <ac:chgData name="estefânio franco maciel" userId="259ff5323b21ecc1" providerId="LiveId" clId="{27B3056B-B83D-4988-875B-C620AA9441D8}" dt="2018-10-08T15:16:24.066" v="149"/>
          <ac:picMkLst>
            <pc:docMk/>
            <pc:sldMk cId="2346577382" sldId="303"/>
            <ac:picMk id="6" creationId="{4A4522E2-03BA-472B-AA51-6F08F50594CE}"/>
          </ac:picMkLst>
        </pc:picChg>
        <pc:picChg chg="add">
          <ac:chgData name="estefânio franco maciel" userId="259ff5323b21ecc1" providerId="LiveId" clId="{27B3056B-B83D-4988-875B-C620AA9441D8}" dt="2018-10-08T15:16:24.066" v="149"/>
          <ac:picMkLst>
            <pc:docMk/>
            <pc:sldMk cId="2346577382" sldId="303"/>
            <ac:picMk id="8" creationId="{A8337E50-F744-4F59-83C2-779A503C415B}"/>
          </ac:picMkLst>
        </pc:picChg>
        <pc:picChg chg="add">
          <ac:chgData name="estefânio franco maciel" userId="259ff5323b21ecc1" providerId="LiveId" clId="{27B3056B-B83D-4988-875B-C620AA9441D8}" dt="2018-10-08T15:16:24.066" v="149"/>
          <ac:picMkLst>
            <pc:docMk/>
            <pc:sldMk cId="2346577382" sldId="303"/>
            <ac:picMk id="10" creationId="{2143662C-7D56-4107-801D-0EE5D2E1F4F1}"/>
          </ac:picMkLst>
        </pc:picChg>
        <pc:picChg chg="add mod">
          <ac:chgData name="estefânio franco maciel" userId="259ff5323b21ecc1" providerId="LiveId" clId="{27B3056B-B83D-4988-875B-C620AA9441D8}" dt="2018-10-08T15:16:30.285" v="151" actId="207"/>
          <ac:picMkLst>
            <pc:docMk/>
            <pc:sldMk cId="2346577382" sldId="303"/>
            <ac:picMk id="11" creationId="{4A4522E2-03BA-472B-AA51-6F08F50594CE}"/>
          </ac:picMkLst>
        </pc:picChg>
        <pc:picChg chg="add mod">
          <ac:chgData name="estefânio franco maciel" userId="259ff5323b21ecc1" providerId="LiveId" clId="{27B3056B-B83D-4988-875B-C620AA9441D8}" dt="2018-10-08T19:10:20.396" v="270" actId="1076"/>
          <ac:picMkLst>
            <pc:docMk/>
            <pc:sldMk cId="2346577382" sldId="303"/>
            <ac:picMk id="13" creationId="{A8337E50-F744-4F59-83C2-779A503C415B}"/>
          </ac:picMkLst>
        </pc:picChg>
        <pc:picChg chg="add mod">
          <ac:chgData name="estefânio franco maciel" userId="259ff5323b21ecc1" providerId="LiveId" clId="{27B3056B-B83D-4988-875B-C620AA9441D8}" dt="2018-10-08T19:10:31.950" v="274" actId="1076"/>
          <ac:picMkLst>
            <pc:docMk/>
            <pc:sldMk cId="2346577382" sldId="303"/>
            <ac:picMk id="15" creationId="{2143662C-7D56-4107-801D-0EE5D2E1F4F1}"/>
          </ac:picMkLst>
        </pc:picChg>
      </pc:sldChg>
      <pc:sldChg chg="addSp modSp add setBg">
        <pc:chgData name="estefânio franco maciel" userId="259ff5323b21ecc1" providerId="LiveId" clId="{27B3056B-B83D-4988-875B-C620AA9441D8}" dt="2018-10-08T19:11:25.748" v="294" actId="20577"/>
        <pc:sldMkLst>
          <pc:docMk/>
          <pc:sldMk cId="4066359634" sldId="304"/>
        </pc:sldMkLst>
        <pc:spChg chg="add mod">
          <ac:chgData name="estefânio franco maciel" userId="259ff5323b21ecc1" providerId="LiveId" clId="{27B3056B-B83D-4988-875B-C620AA9441D8}" dt="2018-10-08T19:11:25.748" v="294" actId="20577"/>
          <ac:spMkLst>
            <pc:docMk/>
            <pc:sldMk cId="4066359634" sldId="304"/>
            <ac:spMk id="6" creationId="{D7A3F58D-6D8B-4BC5-9546-9414BCE5BA72}"/>
          </ac:spMkLst>
        </pc:spChg>
        <pc:spChg chg="add mod">
          <ac:chgData name="estefânio franco maciel" userId="259ff5323b21ecc1" providerId="LiveId" clId="{27B3056B-B83D-4988-875B-C620AA9441D8}" dt="2018-10-08T19:11:03.197" v="284" actId="403"/>
          <ac:spMkLst>
            <pc:docMk/>
            <pc:sldMk cId="4066359634" sldId="304"/>
            <ac:spMk id="7" creationId="{557D44AD-7562-4364-A009-68AC3DA247BC}"/>
          </ac:spMkLst>
        </pc:spChg>
      </pc:sldChg>
      <pc:sldChg chg="addSp delSp modSp add">
        <pc:chgData name="estefânio franco maciel" userId="259ff5323b21ecc1" providerId="LiveId" clId="{27B3056B-B83D-4988-875B-C620AA9441D8}" dt="2018-10-08T19:15:06.118" v="308" actId="1036"/>
        <pc:sldMkLst>
          <pc:docMk/>
          <pc:sldMk cId="1234790142" sldId="305"/>
        </pc:sldMkLst>
        <pc:spChg chg="add del">
          <ac:chgData name="estefânio franco maciel" userId="259ff5323b21ecc1" providerId="LiveId" clId="{27B3056B-B83D-4988-875B-C620AA9441D8}" dt="2018-10-08T19:13:56.863" v="296" actId="478"/>
          <ac:spMkLst>
            <pc:docMk/>
            <pc:sldMk cId="1234790142" sldId="305"/>
            <ac:spMk id="2" creationId="{42AD2D19-17DC-4DEB-8A3F-99544D133269}"/>
          </ac:spMkLst>
        </pc:spChg>
        <pc:picChg chg="add mod">
          <ac:chgData name="estefânio franco maciel" userId="259ff5323b21ecc1" providerId="LiveId" clId="{27B3056B-B83D-4988-875B-C620AA9441D8}" dt="2018-10-08T19:15:06.118" v="308" actId="1036"/>
          <ac:picMkLst>
            <pc:docMk/>
            <pc:sldMk cId="1234790142" sldId="305"/>
            <ac:picMk id="17412" creationId="{1C9D2C55-96B8-4F79-B8B1-F7D4F1FF8092}"/>
          </ac:picMkLst>
        </pc:picChg>
      </pc:sldChg>
      <pc:sldChg chg="addSp modSp add">
        <pc:chgData name="estefânio franco maciel" userId="259ff5323b21ecc1" providerId="LiveId" clId="{27B3056B-B83D-4988-875B-C620AA9441D8}" dt="2018-10-08T19:16:34.667" v="314" actId="1076"/>
        <pc:sldMkLst>
          <pc:docMk/>
          <pc:sldMk cId="2534329664" sldId="306"/>
        </pc:sldMkLst>
        <pc:picChg chg="add mod">
          <ac:chgData name="estefânio franco maciel" userId="259ff5323b21ecc1" providerId="LiveId" clId="{27B3056B-B83D-4988-875B-C620AA9441D8}" dt="2018-10-08T19:16:34.667" v="314" actId="1076"/>
          <ac:picMkLst>
            <pc:docMk/>
            <pc:sldMk cId="2534329664" sldId="306"/>
            <ac:picMk id="18434" creationId="{5F1C1064-1EC4-4E8D-AD29-4644397DD61B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A46C-01F3-4B5A-A57B-5D0358DD8435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B8EF-A89A-43B2-A944-FAC1D56A7D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963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F9C61738-B41F-4478-974C-B52C0E95E4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90D7460-C899-4826-A91F-E7EFF0AE2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EBCB5850-BDD8-4FFA-80F1-A65F0B6E33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4D24DEA-471A-4414-BAD6-C745AEC70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0049C48D-F4A9-4152-84B7-CFC23AC8D6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C55F218C-59F7-4ABC-A8E4-75D637561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3EB69A37-AA68-47F0-870B-14998C8287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32624292-B3AD-4356-84F9-6C302A72C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56A054CE-4879-4872-B0D1-2D6A4E3864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06E9607-3F18-493B-A563-2E59CEE95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8DDF7D31-BE5B-4C30-A225-549FA0D789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0257B04F-F0FF-4FFE-8FF3-7590F4E58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BC686DA5-9736-4B8C-BB77-813A76284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52901984-46B7-4E9F-88EE-32A35EF08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A385F342-5A3F-4DF3-8DC5-23DA8EE737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6562180-DA92-45C2-B29B-0E80D4854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FEE001CA-0135-4637-8104-622D3B8157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49594753-9557-4A0B-9E11-1D5EA7B3B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75732228-4DDC-4627-8BB0-3F61FDCB8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098ED3D-E269-453E-A2A3-B05809AD9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F95E4-BC8B-468A-AF6B-F021762DA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67B13A-5F57-438C-8ED1-BC8FB5882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E2F81D-B158-46CA-BF97-160711BEF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173AEF-4AFC-4964-AFD9-8335DFCC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473814-F592-45FC-A275-0085A12C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22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FF2DF7-2530-416F-A92D-7D482EBAF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3C8D3EE-EF37-4243-B301-95A6EA89D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B0A8B7-09B5-41AF-AB08-D4F678FF5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C4B7AC-CF43-448A-9901-821E30BB2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D1B978-0667-449D-B648-87339935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47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1E6CD5-8101-4A26-A4F6-88F9BD30A8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04951C-6BD1-4228-B99C-503B2A27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D827B6-29A0-4920-B344-DB709FF85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F9EB7A-9546-4D24-A7B0-79E4EC1D3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E3D575-0D71-403A-9E2C-350831839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67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3A4F83-197A-4BA9-BA15-B5ADE139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5EFABA-5C89-4D37-866A-A4A0CD3C7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3009F6-7BAD-4F07-823F-798B3590F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038FE9-6315-4161-87AD-3DDBC693B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C1FF52-EE01-4A21-988E-017B128B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07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71FC6-18BE-47B7-A742-6C87B865E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D4392A8-305A-470D-887C-BA9137839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D34B8D-2B74-4584-A9EC-628F028E0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361693-31C3-4EE5-BC0E-D9C1C068D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9341AF-38B9-4C6E-AB75-F8DF3826A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576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786A6B-A153-4D01-AD51-7B28380A3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2EFB26-2C53-4276-AEB1-492A02EFAA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855CCB1-9199-4E76-B92B-94440010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761875-0B21-43F1-A659-D0468898A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87984A-B360-448A-ADCB-64CEFBBF4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5D51EF-6C53-4952-B851-582AF206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30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ADFE0-3928-4819-879E-1686AFA4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8614BF-5569-401D-A66F-61C9770BB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FB8F963-3E36-4043-9A61-6CF66E833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8DA5D54-BC8A-4A10-91DC-324D5C496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88B5736-97A2-466E-BACB-82080C7A8B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584FF91-04D9-4227-825A-4DAF34284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C799A56-10A6-4FD3-A8A2-8E5957F3B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723C251-6903-4AEF-877A-F0F21DBB7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89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BDCA9-1746-4FA8-B550-A24C2FB09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3A96C8E-D145-4C6A-B3DD-49314F02D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E06F5F7-9B96-438A-9C42-3188F0CF7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A1A302E-A914-4FE4-A927-DC792F38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19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8EDF779-CC72-49B0-A54F-628381855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B0D428E-D575-4326-835E-570D61A5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F77BE2-BBCC-4D66-AE3E-2202C37A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6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27652-E944-430E-821F-E946672C4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D760C2-518D-47DC-BC77-3894D9C35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35C1C5E-65AE-4CDE-A707-BE88BB703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24E0C30-C1BA-4BC8-8D59-302927E73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7FFDAA-BB1A-4B1C-B93F-B43A111E4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2A4DD8-2BCA-425B-A1BD-E7B16912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53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52CE8-EB1C-4FA8-A9A6-241D68CBE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AB2CBD7-ECCF-4F5D-87B5-B5C706741F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F8B5ACE-8481-4A13-89CC-5D85F4443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8B7C74-D037-4CEE-B9AF-31A1D3527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D20D362-F02C-4F10-90CC-DDAAC7CE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ED5359C-6EA1-4495-A834-F19E46FE0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65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7945DA1-451D-4280-8778-76E7A6E7C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EB66DF4-A0F7-42F7-96B1-4AB3F1726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E778A4-F3D6-47E5-B810-064E9D483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717A6-537B-4CD9-8E9D-2515B57544F7}" type="datetimeFigureOut">
              <a:rPr lang="pt-BR" smtClean="0"/>
              <a:t>08/10/2018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B9614A-F828-4355-80FD-13735B609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1D6DCE-D3E0-4163-B37D-76AA2A7CAA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48B37-B518-4D1D-B9BC-BE32AA2119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microsoft.com/office/2007/relationships/hdphoto" Target="../media/hdphoto1.wdp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png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11" Type="http://schemas.microsoft.com/office/2007/relationships/hdphoto" Target="../media/hdphoto1.wdp"/><Relationship Id="rId5" Type="http://schemas.openxmlformats.org/officeDocument/2006/relationships/image" Target="../media/image15.wmf"/><Relationship Id="rId10" Type="http://schemas.openxmlformats.org/officeDocument/2006/relationships/image" Target="../media/image3.png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Relationship Id="rId9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11" Type="http://schemas.microsoft.com/office/2007/relationships/hdphoto" Target="../media/hdphoto1.wdp"/><Relationship Id="rId5" Type="http://schemas.openxmlformats.org/officeDocument/2006/relationships/image" Target="../media/image20.wmf"/><Relationship Id="rId10" Type="http://schemas.openxmlformats.org/officeDocument/2006/relationships/image" Target="../media/image3.png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4.bin"/><Relationship Id="rId17" Type="http://schemas.microsoft.com/office/2007/relationships/hdphoto" Target="../media/hdphoto1.wdp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png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6.bin"/><Relationship Id="rId9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9.bin"/><Relationship Id="rId11" Type="http://schemas.microsoft.com/office/2007/relationships/hdphoto" Target="../media/hdphoto1.wdp"/><Relationship Id="rId5" Type="http://schemas.openxmlformats.org/officeDocument/2006/relationships/image" Target="../media/image31.wmf"/><Relationship Id="rId10" Type="http://schemas.openxmlformats.org/officeDocument/2006/relationships/image" Target="../media/image3.png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2.bin"/><Relationship Id="rId11" Type="http://schemas.microsoft.com/office/2007/relationships/hdphoto" Target="../media/hdphoto1.wdp"/><Relationship Id="rId5" Type="http://schemas.openxmlformats.org/officeDocument/2006/relationships/image" Target="../media/image34.wmf"/><Relationship Id="rId10" Type="http://schemas.openxmlformats.org/officeDocument/2006/relationships/image" Target="../media/image3.png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7.emf"/><Relationship Id="rId4" Type="http://schemas.openxmlformats.org/officeDocument/2006/relationships/oleObject" Target="../embeddings/oleObject34.bin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microsoft.com/office/2007/relationships/hdphoto" Target="../media/hdphoto1.wdp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jpeg"/><Relationship Id="rId4" Type="http://schemas.openxmlformats.org/officeDocument/2006/relationships/image" Target="../media/image45.png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w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.wmf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Relationship Id="rId9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wmf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Relationship Id="rId9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.wmf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esultado de imagem para pa pg">
            <a:extLst>
              <a:ext uri="{FF2B5EF4-FFF2-40B4-BE49-F238E27FC236}">
                <a16:creationId xmlns:a16="http://schemas.microsoft.com/office/drawing/2014/main" id="{25E04D03-3DA4-44CE-9D3C-F3B92E743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8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FF061C52-C36E-4DFF-BBD2-6D4D5DD3F7FA}"/>
              </a:ext>
            </a:extLst>
          </p:cNvPr>
          <p:cNvSpPr txBox="1"/>
          <p:nvPr/>
        </p:nvSpPr>
        <p:spPr>
          <a:xfrm>
            <a:off x="1524600" y="501340"/>
            <a:ext cx="9227206" cy="1323439"/>
          </a:xfrm>
          <a:prstGeom prst="rect">
            <a:avLst/>
          </a:prstGeom>
          <a:solidFill>
            <a:srgbClr val="FFFF66">
              <a:alpha val="45098"/>
            </a:srgbClr>
          </a:solidFill>
        </p:spPr>
        <p:txBody>
          <a:bodyPr wrap="none" rtlCol="0">
            <a:spAutoFit/>
          </a:bodyPr>
          <a:lstStyle/>
          <a:p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TOP 10 - DINÂMICO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A676DD0-2DAC-4E41-96F5-B90CB965707D}"/>
              </a:ext>
            </a:extLst>
          </p:cNvPr>
          <p:cNvSpPr txBox="1"/>
          <p:nvPr/>
        </p:nvSpPr>
        <p:spPr>
          <a:xfrm>
            <a:off x="2240227" y="2586972"/>
            <a:ext cx="7013458" cy="3785652"/>
          </a:xfrm>
          <a:prstGeom prst="rect">
            <a:avLst/>
          </a:prstGeom>
          <a:solidFill>
            <a:srgbClr val="FFFF66">
              <a:alpha val="52941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pt-BR" sz="8000" b="1" dirty="0" err="1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matemátICA</a:t>
            </a:r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</a:p>
          <a:p>
            <a:pPr algn="ctr"/>
            <a:endParaRPr lang="pt-BR" sz="8000" b="1" dirty="0">
              <a:solidFill>
                <a:schemeClr val="accent3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MÓDULO 7</a:t>
            </a:r>
          </a:p>
        </p:txBody>
      </p:sp>
    </p:spTree>
    <p:extLst>
      <p:ext uri="{BB962C8B-B14F-4D97-AF65-F5344CB8AC3E}">
        <p14:creationId xmlns:p14="http://schemas.microsoft.com/office/powerpoint/2010/main" val="1645822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>
            <a:extLst>
              <a:ext uri="{FF2B5EF4-FFF2-40B4-BE49-F238E27FC236}">
                <a16:creationId xmlns:a16="http://schemas.microsoft.com/office/drawing/2014/main" id="{D544D2E9-4AD7-4A3A-9520-C393C422A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413001"/>
            <a:ext cx="504825" cy="576263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ECD61C1-CB8E-4256-8EA7-51292FC6C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64259"/>
            <a:ext cx="8675687" cy="771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400" b="1">
                <a:solidFill>
                  <a:srgbClr val="CC3300"/>
                </a:solidFill>
                <a:cs typeface="Arial" panose="020B0604020202020204" pitchFamily="34" charset="0"/>
              </a:rPr>
              <a:t>Definição de Matrizes</a:t>
            </a:r>
            <a:r>
              <a:rPr lang="pt-BR" altLang="pt-BR" sz="4400">
                <a:solidFill>
                  <a:srgbClr val="CC330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D959D1F4-B518-4C78-A9F6-610FF1A55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389063"/>
            <a:ext cx="80645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000" b="1">
                <a:solidFill>
                  <a:srgbClr val="CC3300"/>
                </a:solidFill>
                <a:cs typeface="Arial" panose="020B0604020202020204" pitchFamily="34" charset="0"/>
              </a:rPr>
              <a:t>Matriz</a:t>
            </a:r>
            <a:r>
              <a:rPr lang="pt-BR" altLang="pt-BR" sz="2000">
                <a:cs typeface="Arial" panose="020B0604020202020204" pitchFamily="34" charset="0"/>
              </a:rPr>
              <a:t>: Tabela de elementos dispostos em linhas e colunas.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2EAEF5F-5406-4118-BC4E-E1E53F118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2662883"/>
            <a:ext cx="1346200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400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pt-BR" altLang="pt-BR" sz="2400" b="1" baseline="-30000">
                <a:solidFill>
                  <a:srgbClr val="CC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pt-BR" altLang="pt-BR" sz="24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x</a:t>
            </a:r>
            <a:r>
              <a:rPr lang="pt-BR" altLang="pt-BR" sz="2400" b="1" baseline="-30000">
                <a:solidFill>
                  <a:srgbClr val="CC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pt-BR" altLang="pt-BR" sz="2400">
                <a:latin typeface="Verdana" panose="020B0604030504040204" pitchFamily="34" charset="0"/>
                <a:cs typeface="Times New Roman" panose="02020603050405020304" pitchFamily="18" charset="0"/>
              </a:rPr>
              <a:t> = </a:t>
            </a:r>
          </a:p>
        </p:txBody>
      </p:sp>
      <p:graphicFrame>
        <p:nvGraphicFramePr>
          <p:cNvPr id="4102" name="Object 6">
            <a:extLst>
              <a:ext uri="{FF2B5EF4-FFF2-40B4-BE49-F238E27FC236}">
                <a16:creationId xmlns:a16="http://schemas.microsoft.com/office/drawing/2014/main" id="{4A000BC5-201C-4501-A865-606809D7EB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48075" y="1836738"/>
          <a:ext cx="2952750" cy="207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4" imgW="1492914" imgH="944758" progId="">
                  <p:embed/>
                </p:oleObj>
              </mc:Choice>
              <mc:Fallback>
                <p:oleObj r:id="rId4" imgW="1492914" imgH="944758" progId="">
                  <p:embed/>
                  <p:pic>
                    <p:nvPicPr>
                      <p:cNvPr id="4102" name="Object 6">
                        <a:extLst>
                          <a:ext uri="{FF2B5EF4-FFF2-40B4-BE49-F238E27FC236}">
                            <a16:creationId xmlns:a16="http://schemas.microsoft.com/office/drawing/2014/main" id="{4A000BC5-201C-4501-A865-606809D7EB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5" y="1836738"/>
                        <a:ext cx="2952750" cy="207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7">
            <a:extLst>
              <a:ext uri="{FF2B5EF4-FFF2-40B4-BE49-F238E27FC236}">
                <a16:creationId xmlns:a16="http://schemas.microsoft.com/office/drawing/2014/main" id="{194CC3AF-DAD7-433E-BA3B-AF43446B4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4" y="2680772"/>
            <a:ext cx="22320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9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400">
                <a:latin typeface="Verdana" panose="020B0604030504040204" pitchFamily="34" charset="0"/>
                <a:cs typeface="Times New Roman" panose="02020603050405020304" pitchFamily="18" charset="0"/>
              </a:rPr>
              <a:t>= [a</a:t>
            </a:r>
            <a:r>
              <a:rPr lang="pt-BR" altLang="pt-BR" sz="2400" b="1" baseline="-30000">
                <a:solidFill>
                  <a:srgbClr val="CC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ij</a:t>
            </a:r>
            <a:r>
              <a:rPr lang="pt-BR" altLang="pt-BR" sz="2400">
                <a:latin typeface="Verdana" panose="020B0604030504040204" pitchFamily="34" charset="0"/>
                <a:cs typeface="Times New Roman" panose="02020603050405020304" pitchFamily="18" charset="0"/>
              </a:rPr>
              <a:t>]</a:t>
            </a:r>
            <a:r>
              <a:rPr lang="pt-BR" altLang="pt-BR" sz="2400" b="1" baseline="-30000">
                <a:solidFill>
                  <a:srgbClr val="CC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pt-BR" altLang="pt-BR" sz="24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x</a:t>
            </a:r>
            <a:r>
              <a:rPr lang="pt-BR" altLang="pt-BR" sz="2400" b="1" baseline="-30000">
                <a:solidFill>
                  <a:srgbClr val="CC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759188A8-C2AA-4AD7-AB64-054345DA7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1450" y="3276601"/>
            <a:ext cx="1588" cy="30257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A5EE1242-304B-4B4E-AEEE-7EB8D3D44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9388" y="6302375"/>
            <a:ext cx="576262" cy="1588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76E36522-6B71-40E2-80CC-406D25A34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6081695"/>
            <a:ext cx="3618596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>
                <a:cs typeface="Arial" panose="020B0604020202020204" pitchFamily="34" charset="0"/>
              </a:rPr>
              <a:t>matriz </a:t>
            </a:r>
            <a:r>
              <a:rPr lang="pt-BR" altLang="pt-BR" sz="1800" b="1">
                <a:solidFill>
                  <a:srgbClr val="CC3300"/>
                </a:solidFill>
                <a:cs typeface="Arial" panose="020B0604020202020204" pitchFamily="34" charset="0"/>
              </a:rPr>
              <a:t>A</a:t>
            </a:r>
            <a:r>
              <a:rPr lang="pt-BR" altLang="pt-BR" sz="1800">
                <a:cs typeface="Arial" panose="020B0604020202020204" pitchFamily="34" charset="0"/>
              </a:rPr>
              <a:t> de </a:t>
            </a:r>
            <a:r>
              <a:rPr lang="pt-BR" altLang="pt-BR" sz="1800" b="1">
                <a:solidFill>
                  <a:srgbClr val="CC3300"/>
                </a:solidFill>
                <a:cs typeface="Arial" panose="020B0604020202020204" pitchFamily="34" charset="0"/>
              </a:rPr>
              <a:t>m</a:t>
            </a:r>
            <a:r>
              <a:rPr lang="pt-BR" altLang="pt-BR" sz="1800">
                <a:cs typeface="Arial" panose="020B0604020202020204" pitchFamily="34" charset="0"/>
              </a:rPr>
              <a:t> linhas e </a:t>
            </a:r>
            <a:r>
              <a:rPr lang="pt-BR" altLang="pt-BR" sz="1800" b="1">
                <a:solidFill>
                  <a:srgbClr val="CC3300"/>
                </a:solidFill>
                <a:cs typeface="Arial" panose="020B0604020202020204" pitchFamily="34" charset="0"/>
              </a:rPr>
              <a:t>n</a:t>
            </a:r>
            <a:r>
              <a:rPr lang="pt-BR" altLang="pt-BR" sz="1800">
                <a:cs typeface="Arial" panose="020B0604020202020204" pitchFamily="34" charset="0"/>
              </a:rPr>
              <a:t> colunas </a:t>
            </a:r>
          </a:p>
        </p:txBody>
      </p:sp>
      <p:sp>
        <p:nvSpPr>
          <p:cNvPr id="4107" name="Line 11">
            <a:extLst>
              <a:ext uri="{FF2B5EF4-FFF2-40B4-BE49-F238E27FC236}">
                <a16:creationId xmlns:a16="http://schemas.microsoft.com/office/drawing/2014/main" id="{C077050D-0305-4024-B6AD-B0FA2A8D81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1250" y="3205164"/>
            <a:ext cx="14288" cy="136842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08" name="Line 12">
            <a:extLst>
              <a:ext uri="{FF2B5EF4-FFF2-40B4-BE49-F238E27FC236}">
                <a16:creationId xmlns:a16="http://schemas.microsoft.com/office/drawing/2014/main" id="{552FA89B-6053-4E91-9429-93CB12E51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4426" y="4573589"/>
            <a:ext cx="576263" cy="1587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0890B9C5-2B53-4A39-9717-177B0E944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4" y="4289813"/>
            <a:ext cx="2156657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>
                <a:cs typeface="Arial" panose="020B0604020202020204" pitchFamily="34" charset="0"/>
              </a:rPr>
              <a:t>Elemento da linha </a:t>
            </a:r>
            <a:r>
              <a:rPr lang="pt-BR" altLang="pt-BR" sz="1800" b="1">
                <a:solidFill>
                  <a:srgbClr val="CC3300"/>
                </a:solidFill>
                <a:cs typeface="Arial" panose="020B0604020202020204" pitchFamily="34" charset="0"/>
              </a:rPr>
              <a:t>i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>
                <a:cs typeface="Arial" panose="020B0604020202020204" pitchFamily="34" charset="0"/>
              </a:rPr>
              <a:t>e coluna </a:t>
            </a:r>
            <a:r>
              <a:rPr lang="pt-BR" altLang="pt-BR" sz="1800" b="1">
                <a:solidFill>
                  <a:srgbClr val="CC3300"/>
                </a:solidFill>
                <a:cs typeface="Arial" panose="020B0604020202020204" pitchFamily="34" charset="0"/>
              </a:rPr>
              <a:t>j </a:t>
            </a:r>
          </a:p>
        </p:txBody>
      </p:sp>
      <p:sp>
        <p:nvSpPr>
          <p:cNvPr id="4110" name="Line 14">
            <a:extLst>
              <a:ext uri="{FF2B5EF4-FFF2-40B4-BE49-F238E27FC236}">
                <a16:creationId xmlns:a16="http://schemas.microsoft.com/office/drawing/2014/main" id="{6F2EB09A-F194-4B5B-853B-253CEB1100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9875" y="2989263"/>
            <a:ext cx="647700" cy="2303462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49707EC7-FEAB-40B6-887C-D7C8CB2E4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283183"/>
            <a:ext cx="371157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>
                <a:cs typeface="Arial" panose="020B0604020202020204" pitchFamily="34" charset="0"/>
              </a:rPr>
              <a:t>Elemento da 2 ª linha e 1ª coluna 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056E4E4B-E870-46B5-A5B0-25BD0F18651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0C94A68-0BCD-4F31-8BC4-B30190A736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244FA98-4B3B-4B60-BCF6-3912E8421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60338"/>
            <a:ext cx="8496300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000" b="1">
                <a:cs typeface="Arial" panose="020B0604020202020204" pitchFamily="34" charset="0"/>
              </a:rPr>
              <a:t>TIPOS DE MATRIZES</a:t>
            </a:r>
          </a:p>
        </p:txBody>
      </p:sp>
      <p:graphicFrame>
        <p:nvGraphicFramePr>
          <p:cNvPr id="5123" name="Object 3">
            <a:extLst>
              <a:ext uri="{FF2B5EF4-FFF2-40B4-BE49-F238E27FC236}">
                <a16:creationId xmlns:a16="http://schemas.microsoft.com/office/drawing/2014/main" id="{56662CE1-7161-43F6-8BAB-50432D3F38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75250" y="3133725"/>
          <a:ext cx="2000250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ção" r:id="rId4" imgW="774364" imgH="723586" progId="Equation.3">
                  <p:embed/>
                </p:oleObj>
              </mc:Choice>
              <mc:Fallback>
                <p:oleObj name="Equação" r:id="rId4" imgW="774364" imgH="723586" progId="Equation.3">
                  <p:embed/>
                  <p:pic>
                    <p:nvPicPr>
                      <p:cNvPr id="5123" name="Object 3">
                        <a:extLst>
                          <a:ext uri="{FF2B5EF4-FFF2-40B4-BE49-F238E27FC236}">
                            <a16:creationId xmlns:a16="http://schemas.microsoft.com/office/drawing/2014/main" id="{56662CE1-7161-43F6-8BAB-50432D3F38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0" y="3133725"/>
                        <a:ext cx="2000250" cy="259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>
            <a:extLst>
              <a:ext uri="{FF2B5EF4-FFF2-40B4-BE49-F238E27FC236}">
                <a16:creationId xmlns:a16="http://schemas.microsoft.com/office/drawing/2014/main" id="{1FA19812-8E50-4F64-9969-AD36E9528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382079"/>
            <a:ext cx="2767402" cy="43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200" b="1">
                <a:latin typeface="Wingdings" panose="05000000000000000000" pitchFamily="2" charset="2"/>
              </a:rPr>
              <a:t></a:t>
            </a:r>
            <a:r>
              <a:rPr lang="pt-BR" altLang="pt-BR" sz="2200" b="1">
                <a:cs typeface="Arial" panose="020B0604020202020204" pitchFamily="34" charset="0"/>
              </a:rPr>
              <a:t> Matriz quadrada</a:t>
            </a:r>
            <a:r>
              <a:rPr lang="pt-BR" altLang="pt-BR" sz="1800">
                <a:cs typeface="Arial" panose="020B0604020202020204" pitchFamily="34" charset="0"/>
              </a:rPr>
              <a:t> </a:t>
            </a: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AD86580D-DB33-4DC7-BC8A-BABB9F166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81375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1A5A9F1F-7223-4554-8654-2C113C1BA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141664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3D16712E-1F46-40D9-B669-100EB79B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1811339"/>
            <a:ext cx="3600450" cy="771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2200">
                <a:cs typeface="Arial" panose="020B0604020202020204" pitchFamily="34" charset="0"/>
              </a:rPr>
              <a:t>m = n (x linhas = x colunas)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E713F5A5-BEEB-4D76-A2E2-75E10B27C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949950"/>
            <a:ext cx="51133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125"/>
              </a:spcBef>
              <a:buClrTx/>
            </a:pPr>
            <a:r>
              <a:rPr lang="pt-BR" altLang="pt-BR" sz="1800">
                <a:cs typeface="Arial" panose="020B0604020202020204" pitchFamily="34" charset="0"/>
              </a:rPr>
              <a:t>Esta é uma matriz quadrada de ordem 3 (3 x 3)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0F9DCFE1-2247-4FD9-874D-25CC21566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3" y="1416050"/>
            <a:ext cx="3744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>
                <a:latin typeface="Wingdings" panose="05000000000000000000" pitchFamily="2" charset="2"/>
              </a:rPr>
              <a:t></a:t>
            </a:r>
            <a:r>
              <a:rPr lang="pt-BR" altLang="pt-BR" sz="1800">
                <a:cs typeface="Arial" panose="020B0604020202020204" pitchFamily="34" charset="0"/>
              </a:rPr>
              <a:t> Diagonais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7C131BFB-4BD7-4DD4-9960-70FDEFD0E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3" y="1774825"/>
            <a:ext cx="3744912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>
                <a:cs typeface="Arial" panose="020B0604020202020204" pitchFamily="34" charset="0"/>
              </a:rPr>
              <a:t>Só tem sentido falar de diagonais em matrizes quadradas.</a:t>
            </a: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A3FE65FB-D0E2-42F2-9D39-708BAE458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640013"/>
            <a:ext cx="3816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 b="1">
                <a:solidFill>
                  <a:srgbClr val="0000CC"/>
                </a:solidFill>
                <a:cs typeface="Arial" panose="020B0604020202020204" pitchFamily="34" charset="0"/>
              </a:rPr>
              <a:t>Diagonal principal </a:t>
            </a:r>
            <a:r>
              <a:rPr lang="pt-BR" altLang="pt-BR" sz="1800" b="1">
                <a:cs typeface="Arial" panose="020B0604020202020204" pitchFamily="34" charset="0"/>
              </a:rPr>
              <a:t>(i = j)</a:t>
            </a: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2D815317-1557-460D-BC22-53150FD1A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2640013"/>
            <a:ext cx="4032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 b="1">
                <a:solidFill>
                  <a:srgbClr val="FF0000"/>
                </a:solidFill>
                <a:cs typeface="Arial" panose="020B0604020202020204" pitchFamily="34" charset="0"/>
              </a:rPr>
              <a:t>Diagonal secundária</a:t>
            </a:r>
            <a:r>
              <a:rPr lang="pt-BR" altLang="pt-BR" sz="1800">
                <a:cs typeface="Arial" panose="020B0604020202020204" pitchFamily="34" charset="0"/>
              </a:rPr>
              <a:t> = (n + 1 = i + j)</a:t>
            </a:r>
          </a:p>
        </p:txBody>
      </p:sp>
      <p:sp>
        <p:nvSpPr>
          <p:cNvPr id="5133" name="Line 13">
            <a:extLst>
              <a:ext uri="{FF2B5EF4-FFF2-40B4-BE49-F238E27FC236}">
                <a16:creationId xmlns:a16="http://schemas.microsoft.com/office/drawing/2014/main" id="{4DE0A709-F6B9-48DB-914F-B274732FF2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3839" y="3284539"/>
            <a:ext cx="1728787" cy="2232025"/>
          </a:xfrm>
          <a:prstGeom prst="line">
            <a:avLst/>
          </a:prstGeom>
          <a:noFill/>
          <a:ln w="25560" cap="sq">
            <a:solidFill>
              <a:srgbClr val="00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34" name="Line 14">
            <a:extLst>
              <a:ext uri="{FF2B5EF4-FFF2-40B4-BE49-F238E27FC236}">
                <a16:creationId xmlns:a16="http://schemas.microsoft.com/office/drawing/2014/main" id="{B076A237-F276-40CB-8BF7-1B3AA5995F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5275" y="3357564"/>
            <a:ext cx="1657350" cy="2232025"/>
          </a:xfrm>
          <a:prstGeom prst="line">
            <a:avLst/>
          </a:prstGeom>
          <a:noFill/>
          <a:ln w="25560" cap="sq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FA5F3A46-3D76-4B91-AC5E-F23D9041E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4079875"/>
            <a:ext cx="259238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338"/>
              </a:spcBef>
              <a:buClrTx/>
            </a:pPr>
            <a:r>
              <a:rPr lang="pt-BR" altLang="pt-BR" sz="1800">
                <a:cs typeface="Arial" panose="020B0604020202020204" pitchFamily="34" charset="0"/>
              </a:rPr>
              <a:t>Elementos da</a:t>
            </a:r>
          </a:p>
          <a:p>
            <a:pPr algn="ctr">
              <a:spcBef>
                <a:spcPts val="338"/>
              </a:spcBef>
              <a:buClrTx/>
            </a:pPr>
            <a:r>
              <a:rPr lang="pt-BR" altLang="pt-BR" sz="1800">
                <a:cs typeface="Arial" panose="020B0604020202020204" pitchFamily="34" charset="0"/>
              </a:rPr>
              <a:t>diagonal principal:</a:t>
            </a:r>
          </a:p>
          <a:p>
            <a:pPr algn="ctr">
              <a:spcBef>
                <a:spcPts val="338"/>
              </a:spcBef>
              <a:buClrTx/>
            </a:pPr>
            <a:r>
              <a:rPr lang="pt-BR" altLang="pt-BR" sz="1800">
                <a:cs typeface="Arial" panose="020B0604020202020204" pitchFamily="34" charset="0"/>
              </a:rPr>
              <a:t>1, 1 e 2</a:t>
            </a:r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1ABD2102-9BAA-4350-8D30-6E097012D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4006850"/>
            <a:ext cx="259238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338"/>
              </a:spcBef>
              <a:buClrTx/>
            </a:pPr>
            <a:r>
              <a:rPr lang="pt-BR" altLang="pt-BR" sz="1800">
                <a:cs typeface="Arial" panose="020B0604020202020204" pitchFamily="34" charset="0"/>
              </a:rPr>
              <a:t>Elementos da</a:t>
            </a:r>
          </a:p>
          <a:p>
            <a:pPr algn="ctr">
              <a:spcBef>
                <a:spcPts val="338"/>
              </a:spcBef>
              <a:buClrTx/>
            </a:pPr>
            <a:r>
              <a:rPr lang="pt-BR" altLang="pt-BR" sz="1800">
                <a:cs typeface="Arial" panose="020B0604020202020204" pitchFamily="34" charset="0"/>
              </a:rPr>
              <a:t>diagonal secundária:</a:t>
            </a:r>
          </a:p>
          <a:p>
            <a:pPr algn="ctr">
              <a:spcBef>
                <a:spcPts val="338"/>
              </a:spcBef>
              <a:buClrTx/>
            </a:pPr>
            <a:r>
              <a:rPr lang="pt-BR" altLang="pt-BR" sz="1800">
                <a:cs typeface="Arial" panose="020B0604020202020204" pitchFamily="34" charset="0"/>
              </a:rPr>
              <a:t>2, 1 e 4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810ACD7A-7986-4CE2-A491-AB5767F129B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06F027DC-2D5E-444E-BC2E-CE750B2467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6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1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6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3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8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3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AE5DF8A6-4FB0-4B89-8749-B186485FD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90864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id="{DD202DB7-C431-4FC6-B4A0-47AD0EC1E2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00388" y="2093913"/>
          <a:ext cx="1382712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ção" r:id="rId4" imgW="850531" imgH="723586" progId="Equation.3">
                  <p:embed/>
                </p:oleObj>
              </mc:Choice>
              <mc:Fallback>
                <p:oleObj name="Equação" r:id="rId4" imgW="850531" imgH="723586" progId="Equation.3">
                  <p:embed/>
                  <p:pic>
                    <p:nvPicPr>
                      <p:cNvPr id="6147" name="Object 3">
                        <a:extLst>
                          <a:ext uri="{FF2B5EF4-FFF2-40B4-BE49-F238E27FC236}">
                            <a16:creationId xmlns:a16="http://schemas.microsoft.com/office/drawing/2014/main" id="{DD202DB7-C431-4FC6-B4A0-47AD0EC1E2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388" y="2093913"/>
                        <a:ext cx="1382712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4">
            <a:extLst>
              <a:ext uri="{FF2B5EF4-FFF2-40B4-BE49-F238E27FC236}">
                <a16:creationId xmlns:a16="http://schemas.microsoft.com/office/drawing/2014/main" id="{BBB154ED-9F69-444E-BF6B-665EE3152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3" y="1523367"/>
            <a:ext cx="4085070" cy="43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200" b="1">
                <a:cs typeface="Arial" panose="020B0604020202020204" pitchFamily="34" charset="0"/>
              </a:rPr>
              <a:t> </a:t>
            </a:r>
            <a:r>
              <a:rPr lang="pt-BR" altLang="pt-BR" sz="2200" b="1">
                <a:latin typeface="Wingdings" panose="05000000000000000000" pitchFamily="2" charset="2"/>
              </a:rPr>
              <a:t></a:t>
            </a:r>
            <a:r>
              <a:rPr lang="pt-BR" altLang="pt-BR" sz="2200" b="1">
                <a:cs typeface="Arial" panose="020B0604020202020204" pitchFamily="34" charset="0"/>
              </a:rPr>
              <a:t> Matriz triangular superior</a:t>
            </a:r>
            <a:r>
              <a:rPr lang="pt-BR" altLang="pt-BR" sz="1800">
                <a:cs typeface="Arial" panose="020B0604020202020204" pitchFamily="34" charset="0"/>
              </a:rPr>
              <a:t> 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AC20C5D-D07D-4578-97A6-BCA2FBE4E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61938"/>
            <a:ext cx="604837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000" b="1">
                <a:cs typeface="Arial" panose="020B0604020202020204" pitchFamily="34" charset="0"/>
              </a:rPr>
              <a:t>Matrizes Triangulares</a:t>
            </a:r>
          </a:p>
        </p:txBody>
      </p:sp>
      <p:sp>
        <p:nvSpPr>
          <p:cNvPr id="9223" name="Rectangle 6">
            <a:extLst>
              <a:ext uri="{FF2B5EF4-FFF2-40B4-BE49-F238E27FC236}">
                <a16:creationId xmlns:a16="http://schemas.microsoft.com/office/drawing/2014/main" id="{3B60C32B-46F5-4888-A244-F88C2329D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9085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graphicFrame>
        <p:nvGraphicFramePr>
          <p:cNvPr id="6151" name="Object 7">
            <a:extLst>
              <a:ext uri="{FF2B5EF4-FFF2-40B4-BE49-F238E27FC236}">
                <a16:creationId xmlns:a16="http://schemas.microsoft.com/office/drawing/2014/main" id="{08727319-FDD4-44B3-B791-4172D3DFFA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0814" y="2759075"/>
          <a:ext cx="1349375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ção" r:id="rId6" imgW="990170" imgH="990170" progId="Equation.3">
                  <p:embed/>
                </p:oleObj>
              </mc:Choice>
              <mc:Fallback>
                <p:oleObj name="Equação" r:id="rId6" imgW="990170" imgH="990170" progId="Equation.3">
                  <p:embed/>
                  <p:pic>
                    <p:nvPicPr>
                      <p:cNvPr id="6151" name="Object 7">
                        <a:extLst>
                          <a:ext uri="{FF2B5EF4-FFF2-40B4-BE49-F238E27FC236}">
                            <a16:creationId xmlns:a16="http://schemas.microsoft.com/office/drawing/2014/main" id="{08727319-FDD4-44B3-B791-4172D3DFFA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0814" y="2759075"/>
                        <a:ext cx="1349375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8">
            <a:extLst>
              <a:ext uri="{FF2B5EF4-FFF2-40B4-BE49-F238E27FC236}">
                <a16:creationId xmlns:a16="http://schemas.microsoft.com/office/drawing/2014/main" id="{43F239A4-04F3-4D7B-B13D-099A2F807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889" y="2277429"/>
            <a:ext cx="3849429" cy="43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>
                <a:cs typeface="Arial" panose="020B0604020202020204" pitchFamily="34" charset="0"/>
              </a:rPr>
              <a:t> </a:t>
            </a:r>
            <a:r>
              <a:rPr lang="pt-BR" altLang="pt-BR" sz="2200" b="1">
                <a:latin typeface="Wingdings" panose="05000000000000000000" pitchFamily="2" charset="2"/>
              </a:rPr>
              <a:t></a:t>
            </a:r>
            <a:r>
              <a:rPr lang="pt-BR" altLang="pt-BR" sz="2200" b="1">
                <a:cs typeface="Arial" panose="020B0604020202020204" pitchFamily="34" charset="0"/>
              </a:rPr>
              <a:t> Matriz triangular inferior</a:t>
            </a:r>
          </a:p>
        </p:txBody>
      </p:sp>
      <p:sp>
        <p:nvSpPr>
          <p:cNvPr id="9226" name="Rectangle 9">
            <a:extLst>
              <a:ext uri="{FF2B5EF4-FFF2-40B4-BE49-F238E27FC236}">
                <a16:creationId xmlns:a16="http://schemas.microsoft.com/office/drawing/2014/main" id="{3BA76149-C9F5-4470-9357-2CDB7C538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90864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graphicFrame>
        <p:nvGraphicFramePr>
          <p:cNvPr id="6154" name="Object 10">
            <a:extLst>
              <a:ext uri="{FF2B5EF4-FFF2-40B4-BE49-F238E27FC236}">
                <a16:creationId xmlns:a16="http://schemas.microsoft.com/office/drawing/2014/main" id="{FBFD575F-4D15-42A2-854D-6B6A2A0482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51763" y="4683126"/>
          <a:ext cx="1223962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ção" r:id="rId8" imgW="762000" imgH="736600" progId="Equation.3">
                  <p:embed/>
                </p:oleObj>
              </mc:Choice>
              <mc:Fallback>
                <p:oleObj name="Equação" r:id="rId8" imgW="762000" imgH="736600" progId="Equation.3">
                  <p:embed/>
                  <p:pic>
                    <p:nvPicPr>
                      <p:cNvPr id="6154" name="Object 10">
                        <a:extLst>
                          <a:ext uri="{FF2B5EF4-FFF2-40B4-BE49-F238E27FC236}">
                            <a16:creationId xmlns:a16="http://schemas.microsoft.com/office/drawing/2014/main" id="{FBFD575F-4D15-42A2-854D-6B6A2A0482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1763" y="4683126"/>
                        <a:ext cx="1223962" cy="155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Text Box 11">
            <a:extLst>
              <a:ext uri="{FF2B5EF4-FFF2-40B4-BE49-F238E27FC236}">
                <a16:creationId xmlns:a16="http://schemas.microsoft.com/office/drawing/2014/main" id="{439ADE06-5078-402E-8DE8-7F503044D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1341439"/>
            <a:ext cx="32400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Elementos acima ou abaixo da diagonal principal são todos nulos.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5254C878-E41D-46D0-A6B0-301A583A4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3860801"/>
            <a:ext cx="381635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Lembre-se o ou da matemática não é exclusivo, ou seja, vale também quando ambos são verdade!</a:t>
            </a:r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A99604AC-13B8-4C1F-BCCE-DC7407ED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1529" y="3590127"/>
            <a:ext cx="2896861" cy="78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125"/>
              </a:spcBef>
              <a:buClrTx/>
            </a:pPr>
            <a:r>
              <a:rPr lang="pt-BR" altLang="pt-BR" sz="1800" dirty="0"/>
              <a:t>Esta também é uma </a:t>
            </a:r>
          </a:p>
          <a:p>
            <a:pPr>
              <a:spcBef>
                <a:spcPts val="1125"/>
              </a:spcBef>
              <a:buClrTx/>
            </a:pPr>
            <a:r>
              <a:rPr lang="pt-BR" altLang="pt-BR" sz="1800" dirty="0"/>
              <a:t>matriz triangular!</a:t>
            </a:r>
          </a:p>
        </p:txBody>
      </p:sp>
      <p:sp>
        <p:nvSpPr>
          <p:cNvPr id="6158" name="Freeform 14">
            <a:extLst>
              <a:ext uri="{FF2B5EF4-FFF2-40B4-BE49-F238E27FC236}">
                <a16:creationId xmlns:a16="http://schemas.microsoft.com/office/drawing/2014/main" id="{18B19AB7-5182-414F-B942-35BEFE93590E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8975725" y="4366869"/>
            <a:ext cx="1439863" cy="1662114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3987 h 21600"/>
              <a:gd name="T14" fmla="*/ 19534 w 21600"/>
              <a:gd name="T15" fmla="*/ 817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596" y="0"/>
                </a:lnTo>
                <a:lnTo>
                  <a:pt x="15596" y="3987"/>
                </a:lnTo>
                <a:lnTo>
                  <a:pt x="12427" y="3987"/>
                </a:lnTo>
                <a:cubicBezTo>
                  <a:pt x="5564" y="3987"/>
                  <a:pt x="0" y="7645"/>
                  <a:pt x="0" y="12158"/>
                </a:cubicBezTo>
                <a:lnTo>
                  <a:pt x="0" y="21600"/>
                </a:lnTo>
                <a:lnTo>
                  <a:pt x="4277" y="21600"/>
                </a:lnTo>
                <a:lnTo>
                  <a:pt x="4277" y="12158"/>
                </a:lnTo>
                <a:cubicBezTo>
                  <a:pt x="4277" y="9956"/>
                  <a:pt x="7926" y="8171"/>
                  <a:pt x="12427" y="8171"/>
                </a:cubicBezTo>
                <a:lnTo>
                  <a:pt x="15596" y="8171"/>
                </a:lnTo>
                <a:lnTo>
                  <a:pt x="1559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333399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E1DFE5F0-1C15-4680-A36D-9C521E418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5084764"/>
            <a:ext cx="38639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Falou em diagonal, falou em matriz quadrada! Todas as triangulares são quadradas.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FCCB23C9-CCCC-41A2-A622-4E5C6FA39A9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3776BA36-A0E7-4C3E-8A1F-73EBE4305B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5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0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 additive="repl"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" calcmode="lin" valueType="num">
                                      <p:cBhvr additive="repl"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 additive="repl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FE138012-6D83-463E-9914-B08253C44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79267"/>
            <a:ext cx="3743325" cy="157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b="1">
                <a:cs typeface="Arial" panose="020B0604020202020204" pitchFamily="34" charset="0"/>
              </a:rPr>
              <a:t>Casos especiais de Matrizes Triangulares.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CC7A587-39C9-4564-9946-D89C8EB41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90864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5547F1B-4992-4886-A845-6E7FC78BE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90864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70B9AE85-C4C7-4851-A0DB-261CAEBB8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90864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2D3091BF-A967-4898-A446-B85DEFDB3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0214" y="387834"/>
            <a:ext cx="3057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400" b="1" dirty="0">
                <a:latin typeface="Wingdings" panose="05000000000000000000" pitchFamily="2" charset="2"/>
              </a:rPr>
              <a:t></a:t>
            </a:r>
            <a:r>
              <a:rPr lang="pt-BR" altLang="pt-BR" sz="2400" b="1" dirty="0">
                <a:cs typeface="Arial" panose="020B0604020202020204" pitchFamily="34" charset="0"/>
              </a:rPr>
              <a:t> Matriz identidade</a:t>
            </a:r>
          </a:p>
        </p:txBody>
      </p:sp>
      <p:graphicFrame>
        <p:nvGraphicFramePr>
          <p:cNvPr id="7174" name="Object 6">
            <a:extLst>
              <a:ext uri="{FF2B5EF4-FFF2-40B4-BE49-F238E27FC236}">
                <a16:creationId xmlns:a16="http://schemas.microsoft.com/office/drawing/2014/main" id="{C43F8A5C-58EA-4030-AB4C-65015694E0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8138" y="3403601"/>
          <a:ext cx="1562100" cy="211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ção" r:id="rId4" imgW="762000" imgH="736600" progId="Equation.3">
                  <p:embed/>
                </p:oleObj>
              </mc:Choice>
              <mc:Fallback>
                <p:oleObj name="Equação" r:id="rId4" imgW="762000" imgH="736600" progId="Equation.3">
                  <p:embed/>
                  <p:pic>
                    <p:nvPicPr>
                      <p:cNvPr id="7174" name="Object 6">
                        <a:extLst>
                          <a:ext uri="{FF2B5EF4-FFF2-40B4-BE49-F238E27FC236}">
                            <a16:creationId xmlns:a16="http://schemas.microsoft.com/office/drawing/2014/main" id="{C43F8A5C-58EA-4030-AB4C-65015694E0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138" y="3403601"/>
                        <a:ext cx="1562100" cy="211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>
            <a:extLst>
              <a:ext uri="{FF2B5EF4-FFF2-40B4-BE49-F238E27FC236}">
                <a16:creationId xmlns:a16="http://schemas.microsoft.com/office/drawing/2014/main" id="{CA330DCD-C2F7-46F6-B9F1-1F2A31736F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328680"/>
              </p:ext>
            </p:extLst>
          </p:nvPr>
        </p:nvGraphicFramePr>
        <p:xfrm>
          <a:off x="7896226" y="2221395"/>
          <a:ext cx="1152525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ção" r:id="rId6" imgW="762000" imgH="736600" progId="Equation.3">
                  <p:embed/>
                </p:oleObj>
              </mc:Choice>
              <mc:Fallback>
                <p:oleObj name="Equação" r:id="rId6" imgW="762000" imgH="736600" progId="Equation.3">
                  <p:embed/>
                  <p:pic>
                    <p:nvPicPr>
                      <p:cNvPr id="7175" name="Object 7">
                        <a:extLst>
                          <a:ext uri="{FF2B5EF4-FFF2-40B4-BE49-F238E27FC236}">
                            <a16:creationId xmlns:a16="http://schemas.microsoft.com/office/drawing/2014/main" id="{CA330DCD-C2F7-46F6-B9F1-1F2A31736F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6226" y="2221395"/>
                        <a:ext cx="1152525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8">
            <a:extLst>
              <a:ext uri="{FF2B5EF4-FFF2-40B4-BE49-F238E27FC236}">
                <a16:creationId xmlns:a16="http://schemas.microsoft.com/office/drawing/2014/main" id="{0DC06A36-F882-4CDD-A788-0928DA5FB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941514"/>
            <a:ext cx="2786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400" b="1">
                <a:latin typeface="Wingdings" panose="05000000000000000000" pitchFamily="2" charset="2"/>
              </a:rPr>
              <a:t></a:t>
            </a:r>
            <a:r>
              <a:rPr lang="pt-BR" altLang="pt-BR" sz="2400" b="1">
                <a:cs typeface="Arial" panose="020B0604020202020204" pitchFamily="34" charset="0"/>
              </a:rPr>
              <a:t> Matriz diagonal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FF317CFA-4726-457E-BE12-C0F194ED0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565400"/>
            <a:ext cx="431958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Apenas os elementos da diagonal principal são diferentes de zero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626E7A7D-27B8-4717-8CD0-DA6EA66EE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975208"/>
            <a:ext cx="3960812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 dirty="0"/>
              <a:t>A identidade é uma matriz diagonal cujo elementos da diagonal principal são todos iguais a um.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48CA6B8A-9420-4613-A93E-C2E098D87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3" y="3856520"/>
            <a:ext cx="4032250" cy="1343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Chamamos a matriz acima de I</a:t>
            </a:r>
            <a:r>
              <a:rPr lang="pt-BR" altLang="pt-BR" sz="1800" baseline="-25000"/>
              <a:t>3 </a:t>
            </a:r>
            <a:r>
              <a:rPr lang="pt-BR" altLang="pt-BR" sz="1800"/>
              <a:t>(identidade de ordem 3)</a:t>
            </a:r>
          </a:p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No geral, I</a:t>
            </a:r>
            <a:r>
              <a:rPr lang="pt-BR" altLang="pt-BR" sz="1800" baseline="-25000"/>
              <a:t>n</a:t>
            </a:r>
            <a:r>
              <a:rPr lang="pt-BR" altLang="pt-BR" sz="1800"/>
              <a:t> onde n é a ordem da matriz.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75651C9-5D81-4FD5-BE22-1EC865455B5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CD02F5D8-3A7F-4B8A-8757-66BA895CB1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4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>
            <a:extLst>
              <a:ext uri="{FF2B5EF4-FFF2-40B4-BE49-F238E27FC236}">
                <a16:creationId xmlns:a16="http://schemas.microsoft.com/office/drawing/2014/main" id="{F4C362AA-6544-4159-A427-EB3CD8451D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9625" y="2216150"/>
          <a:ext cx="1479550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ção" r:id="rId4" imgW="901700" imgH="736600" progId="Equation.3">
                  <p:embed/>
                </p:oleObj>
              </mc:Choice>
              <mc:Fallback>
                <p:oleObj name="Equação" r:id="rId4" imgW="901700" imgH="736600" progId="Equation.3">
                  <p:embed/>
                  <p:pic>
                    <p:nvPicPr>
                      <p:cNvPr id="8194" name="Object 2">
                        <a:extLst>
                          <a:ext uri="{FF2B5EF4-FFF2-40B4-BE49-F238E27FC236}">
                            <a16:creationId xmlns:a16="http://schemas.microsoft.com/office/drawing/2014/main" id="{F4C362AA-6544-4159-A427-EB3CD8451D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2216150"/>
                        <a:ext cx="1479550" cy="166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Rectangle 3">
            <a:extLst>
              <a:ext uri="{FF2B5EF4-FFF2-40B4-BE49-F238E27FC236}">
                <a16:creationId xmlns:a16="http://schemas.microsoft.com/office/drawing/2014/main" id="{CA91A170-87BF-4288-9EC2-2866EC4DD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435007"/>
            <a:ext cx="30416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800" b="1">
                <a:latin typeface="Wingdings" panose="05000000000000000000" pitchFamily="2" charset="2"/>
              </a:rPr>
              <a:t></a:t>
            </a:r>
            <a:r>
              <a:rPr lang="pt-BR" altLang="pt-BR" sz="2800" b="1">
                <a:cs typeface="Arial" panose="020B0604020202020204" pitchFamily="34" charset="0"/>
              </a:rPr>
              <a:t> Matriz nula</a:t>
            </a:r>
            <a:r>
              <a:rPr lang="pt-BR" altLang="pt-BR" sz="2400" b="1">
                <a:cs typeface="Arial" panose="020B0604020202020204" pitchFamily="34" charset="0"/>
              </a:rPr>
              <a:t> 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E082193B-743F-4545-866C-A02A54FC1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700213"/>
            <a:ext cx="3816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Todos os elementos são nulos.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6C624EFA-230A-41E5-9C27-06EFEFCAF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4003676"/>
            <a:ext cx="3960813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Chamamos a matriz nula de O</a:t>
            </a:r>
            <a:r>
              <a:rPr lang="pt-BR" altLang="pt-BR" sz="1800" baseline="-25000"/>
              <a:t>mxn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57E93453-3779-4BE0-9171-4B8A61D2C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2708276"/>
            <a:ext cx="208915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125"/>
              </a:spcBef>
              <a:buClrTx/>
            </a:pPr>
            <a:r>
              <a:rPr lang="pt-BR" altLang="pt-BR" sz="1800"/>
              <a:t>Então essa é O</a:t>
            </a:r>
            <a:r>
              <a:rPr lang="pt-BR" altLang="pt-BR" sz="1800" baseline="-25000"/>
              <a:t>3x4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475CF3C6-9FAB-45B4-951C-7241BB604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5229225"/>
            <a:ext cx="38893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A Matriz nula não precisa ser quadrada!</a:t>
            </a:r>
          </a:p>
        </p:txBody>
      </p:sp>
      <p:sp>
        <p:nvSpPr>
          <p:cNvPr id="13321" name="Line 8">
            <a:extLst>
              <a:ext uri="{FF2B5EF4-FFF2-40B4-BE49-F238E27FC236}">
                <a16:creationId xmlns:a16="http://schemas.microsoft.com/office/drawing/2014/main" id="{9EBB02C5-A2A6-43B3-8E0A-BED13B0C27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1539" y="333376"/>
            <a:ext cx="1587" cy="62642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D49862D8-AD66-4D61-AC75-F0B6C789E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026" y="441326"/>
            <a:ext cx="44354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500"/>
              </a:spcBef>
              <a:buClrTx/>
            </a:pPr>
            <a:r>
              <a:rPr lang="pt-BR" altLang="pt-BR" sz="2800" b="1">
                <a:latin typeface="Wingdings" panose="05000000000000000000" pitchFamily="2" charset="2"/>
              </a:rPr>
              <a:t></a:t>
            </a:r>
            <a:r>
              <a:rPr lang="pt-BR" altLang="pt-BR" sz="2800" b="1"/>
              <a:t> Igualdade de Matrizes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57F6EB22-46D9-4FAE-B537-3416DB5E0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5388" y="1665289"/>
            <a:ext cx="403225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Duas matrizes são ditas idênticas quando seus elementos correspondentes são iguais.</a:t>
            </a:r>
          </a:p>
        </p:txBody>
      </p:sp>
      <p:graphicFrame>
        <p:nvGraphicFramePr>
          <p:cNvPr id="8203" name="Object 11">
            <a:extLst>
              <a:ext uri="{FF2B5EF4-FFF2-40B4-BE49-F238E27FC236}">
                <a16:creationId xmlns:a16="http://schemas.microsoft.com/office/drawing/2014/main" id="{574FB6B3-0DB7-4366-8976-053A7F8AC6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50001" y="2636839"/>
          <a:ext cx="1649413" cy="19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ção" r:id="rId6" imgW="812447" imgH="799753" progId="Equation.3">
                  <p:embed/>
                </p:oleObj>
              </mc:Choice>
              <mc:Fallback>
                <p:oleObj name="Equação" r:id="rId6" imgW="812447" imgH="799753" progId="Equation.3">
                  <p:embed/>
                  <p:pic>
                    <p:nvPicPr>
                      <p:cNvPr id="8203" name="Object 11">
                        <a:extLst>
                          <a:ext uri="{FF2B5EF4-FFF2-40B4-BE49-F238E27FC236}">
                            <a16:creationId xmlns:a16="http://schemas.microsoft.com/office/drawing/2014/main" id="{574FB6B3-0DB7-4366-8976-053A7F8AC6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1" y="2636839"/>
                        <a:ext cx="1649413" cy="198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12">
            <a:extLst>
              <a:ext uri="{FF2B5EF4-FFF2-40B4-BE49-F238E27FC236}">
                <a16:creationId xmlns:a16="http://schemas.microsoft.com/office/drawing/2014/main" id="{518D229A-CCB4-4680-9CA9-6AB83CB475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908924"/>
              </p:ext>
            </p:extLst>
          </p:nvPr>
        </p:nvGraphicFramePr>
        <p:xfrm>
          <a:off x="10112375" y="2633732"/>
          <a:ext cx="1649413" cy="19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ção" r:id="rId8" imgW="812447" imgH="799753" progId="Equation.3">
                  <p:embed/>
                </p:oleObj>
              </mc:Choice>
              <mc:Fallback>
                <p:oleObj name="Equação" r:id="rId8" imgW="812447" imgH="799753" progId="Equation.3">
                  <p:embed/>
                  <p:pic>
                    <p:nvPicPr>
                      <p:cNvPr id="8204" name="Object 12">
                        <a:extLst>
                          <a:ext uri="{FF2B5EF4-FFF2-40B4-BE49-F238E27FC236}">
                            <a16:creationId xmlns:a16="http://schemas.microsoft.com/office/drawing/2014/main" id="{518D229A-CCB4-4680-9CA9-6AB83CB475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75" y="2633732"/>
                        <a:ext cx="1649413" cy="198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08EDB80F-656D-4BB3-A35E-E3AFB040C08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2FFE4672-C84A-4DDB-9A8C-BC62BADE050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9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1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7" dur="4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4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  <p:tav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024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500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0019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3" dur="1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4" dur="4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4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  <p:tav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024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500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0019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EF4B62F9-4E2C-4BA5-92FB-B1FA97B76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87326"/>
            <a:ext cx="7061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400" b="1" dirty="0">
                <a:cs typeface="Arial" panose="020B0604020202020204" pitchFamily="34" charset="0"/>
              </a:rPr>
              <a:t>Transposta</a:t>
            </a:r>
            <a:r>
              <a:rPr lang="pt-BR" altLang="pt-BR" sz="2000" dirty="0">
                <a:cs typeface="Arial" panose="020B0604020202020204" pitchFamily="34" charset="0"/>
              </a:rPr>
              <a:t> </a:t>
            </a:r>
            <a:r>
              <a:rPr lang="pt-BR" altLang="pt-BR" sz="2000" dirty="0">
                <a:latin typeface="Wingdings" panose="05000000000000000000" pitchFamily="2" charset="2"/>
              </a:rPr>
              <a:t></a:t>
            </a:r>
            <a:r>
              <a:rPr lang="pt-BR" altLang="pt-BR" sz="2000" dirty="0">
                <a:cs typeface="Arial" panose="020B0604020202020204" pitchFamily="34" charset="0"/>
              </a:rPr>
              <a:t> troca de linha por coluna (m x n =&gt; n x m ) </a:t>
            </a:r>
          </a:p>
        </p:txBody>
      </p:sp>
      <p:graphicFrame>
        <p:nvGraphicFramePr>
          <p:cNvPr id="9218" name="Object 2">
            <a:extLst>
              <a:ext uri="{FF2B5EF4-FFF2-40B4-BE49-F238E27FC236}">
                <a16:creationId xmlns:a16="http://schemas.microsoft.com/office/drawing/2014/main" id="{1298E797-CE56-42C8-A826-A915DCCB87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0" y="736601"/>
          <a:ext cx="1811338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ção" r:id="rId4" imgW="1041400" imgH="736600" progId="Equation.3">
                  <p:embed/>
                </p:oleObj>
              </mc:Choice>
              <mc:Fallback>
                <p:oleObj name="Equação" r:id="rId4" imgW="1041400" imgH="736600" progId="Equation.3">
                  <p:embed/>
                  <p:pic>
                    <p:nvPicPr>
                      <p:cNvPr id="9218" name="Object 2">
                        <a:extLst>
                          <a:ext uri="{FF2B5EF4-FFF2-40B4-BE49-F238E27FC236}">
                            <a16:creationId xmlns:a16="http://schemas.microsoft.com/office/drawing/2014/main" id="{1298E797-CE56-42C8-A826-A915DCCB87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736601"/>
                        <a:ext cx="1811338" cy="154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01352CBD-ED6C-46FF-9508-F445D23C43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83113" y="763589"/>
          <a:ext cx="28575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ção" r:id="rId6" imgW="1358310" imgH="482391" progId="Equation.3">
                  <p:embed/>
                </p:oleObj>
              </mc:Choice>
              <mc:Fallback>
                <p:oleObj name="Equação" r:id="rId6" imgW="1358310" imgH="482391" progId="Equation.3">
                  <p:embed/>
                  <p:pic>
                    <p:nvPicPr>
                      <p:cNvPr id="9219" name="Object 3">
                        <a:extLst>
                          <a:ext uri="{FF2B5EF4-FFF2-40B4-BE49-F238E27FC236}">
                            <a16:creationId xmlns:a16="http://schemas.microsoft.com/office/drawing/2014/main" id="{01352CBD-ED6C-46FF-9508-F445D23C43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763589"/>
                        <a:ext cx="285750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Line 4">
            <a:extLst>
              <a:ext uri="{FF2B5EF4-FFF2-40B4-BE49-F238E27FC236}">
                <a16:creationId xmlns:a16="http://schemas.microsoft.com/office/drawing/2014/main" id="{129ACA43-2A67-41D2-AD0C-36B5488B9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7575" y="1485900"/>
            <a:ext cx="1588" cy="647700"/>
          </a:xfrm>
          <a:prstGeom prst="line">
            <a:avLst/>
          </a:prstGeom>
          <a:noFill/>
          <a:ln w="28440" cap="sq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3AF617A5-E22E-4D8C-86C6-A2901A445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7575" y="2133600"/>
            <a:ext cx="865188" cy="1588"/>
          </a:xfrm>
          <a:prstGeom prst="line">
            <a:avLst/>
          </a:prstGeom>
          <a:noFill/>
          <a:ln w="28440" cap="sq">
            <a:solidFill>
              <a:srgbClr val="0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D7AA4B98-FEB0-4D40-B39C-3BD68A76E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8" y="1916113"/>
            <a:ext cx="2305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125"/>
              </a:spcBef>
              <a:buClrTx/>
            </a:pPr>
            <a:r>
              <a:rPr lang="pt-BR" altLang="pt-BR" sz="1800">
                <a:cs typeface="Arial" panose="020B0604020202020204" pitchFamily="34" charset="0"/>
              </a:rPr>
              <a:t>Matriz A transposta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5C5CA0C4-024D-4E33-81D2-78A8F4D31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01082"/>
            <a:ext cx="53673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400" b="1" dirty="0">
                <a:cs typeface="Arial" panose="020B0604020202020204" pitchFamily="34" charset="0"/>
              </a:rPr>
              <a:t>Simétrica</a:t>
            </a:r>
            <a:r>
              <a:rPr lang="pt-BR" altLang="pt-BR" sz="2000" dirty="0">
                <a:cs typeface="Arial" panose="020B0604020202020204" pitchFamily="34" charset="0"/>
              </a:rPr>
              <a:t> </a:t>
            </a:r>
            <a:r>
              <a:rPr lang="pt-BR" altLang="pt-BR" sz="2000" dirty="0">
                <a:latin typeface="Wingdings" panose="05000000000000000000" pitchFamily="2" charset="2"/>
              </a:rPr>
              <a:t></a:t>
            </a:r>
            <a:r>
              <a:rPr lang="pt-BR" altLang="pt-BR" sz="2000" dirty="0">
                <a:cs typeface="Arial" panose="020B0604020202020204" pitchFamily="34" charset="0"/>
              </a:rPr>
              <a:t> Matriz quadrada tal que </a:t>
            </a:r>
            <a:r>
              <a:rPr lang="pt-BR" altLang="pt-BR" sz="2000" b="1" dirty="0">
                <a:cs typeface="Arial" panose="020B0604020202020204" pitchFamily="34" charset="0"/>
              </a:rPr>
              <a:t>A</a:t>
            </a:r>
            <a:r>
              <a:rPr lang="pt-BR" altLang="pt-BR" sz="2000" b="1" baseline="30000" dirty="0">
                <a:cs typeface="Arial" panose="020B0604020202020204" pitchFamily="34" charset="0"/>
              </a:rPr>
              <a:t>t </a:t>
            </a:r>
            <a:r>
              <a:rPr lang="pt-BR" altLang="pt-BR" sz="2000" b="1" dirty="0">
                <a:cs typeface="Arial" panose="020B0604020202020204" pitchFamily="34" charset="0"/>
              </a:rPr>
              <a:t>= A</a:t>
            </a:r>
          </a:p>
        </p:txBody>
      </p:sp>
      <p:graphicFrame>
        <p:nvGraphicFramePr>
          <p:cNvPr id="9224" name="Object 8">
            <a:extLst>
              <a:ext uri="{FF2B5EF4-FFF2-40B4-BE49-F238E27FC236}">
                <a16:creationId xmlns:a16="http://schemas.microsoft.com/office/drawing/2014/main" id="{8D52AA50-E1F0-49D6-A45A-5D4712D3D4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486127"/>
              </p:ext>
            </p:extLst>
          </p:nvPr>
        </p:nvGraphicFramePr>
        <p:xfrm>
          <a:off x="5367338" y="2536603"/>
          <a:ext cx="199707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ção" r:id="rId8" imgW="965200" imgH="482600" progId="Equation.3">
                  <p:embed/>
                </p:oleObj>
              </mc:Choice>
              <mc:Fallback>
                <p:oleObj name="Equação" r:id="rId8" imgW="965200" imgH="482600" progId="Equation.3">
                  <p:embed/>
                  <p:pic>
                    <p:nvPicPr>
                      <p:cNvPr id="9224" name="Object 8">
                        <a:extLst>
                          <a:ext uri="{FF2B5EF4-FFF2-40B4-BE49-F238E27FC236}">
                            <a16:creationId xmlns:a16="http://schemas.microsoft.com/office/drawing/2014/main" id="{8D52AA50-E1F0-49D6-A45A-5D4712D3D4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7338" y="2536603"/>
                        <a:ext cx="1997075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>
            <a:extLst>
              <a:ext uri="{FF2B5EF4-FFF2-40B4-BE49-F238E27FC236}">
                <a16:creationId xmlns:a16="http://schemas.microsoft.com/office/drawing/2014/main" id="{FF40E002-D1DB-4489-AEED-B8B3EBF1AB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148785"/>
              </p:ext>
            </p:extLst>
          </p:nvPr>
        </p:nvGraphicFramePr>
        <p:xfrm>
          <a:off x="8347075" y="2508028"/>
          <a:ext cx="2627312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ção" r:id="rId10" imgW="1016000" imgH="482600" progId="Equation.3">
                  <p:embed/>
                </p:oleObj>
              </mc:Choice>
              <mc:Fallback>
                <p:oleObj name="Equação" r:id="rId10" imgW="1016000" imgH="482600" progId="Equation.3">
                  <p:embed/>
                  <p:pic>
                    <p:nvPicPr>
                      <p:cNvPr id="9225" name="Object 9">
                        <a:extLst>
                          <a:ext uri="{FF2B5EF4-FFF2-40B4-BE49-F238E27FC236}">
                            <a16:creationId xmlns:a16="http://schemas.microsoft.com/office/drawing/2014/main" id="{FF40E002-D1DB-4489-AEED-B8B3EBF1AB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7075" y="2508028"/>
                        <a:ext cx="2627312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Rectangle 13">
            <a:extLst>
              <a:ext uri="{FF2B5EF4-FFF2-40B4-BE49-F238E27FC236}">
                <a16:creationId xmlns:a16="http://schemas.microsoft.com/office/drawing/2014/main" id="{BFFB6D6D-70F3-4055-81FE-062E26C52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405" y="3938085"/>
            <a:ext cx="6146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400" b="1" dirty="0" err="1">
                <a:cs typeface="Arial" panose="020B0604020202020204" pitchFamily="34" charset="0"/>
              </a:rPr>
              <a:t>Anti-Simétrica</a:t>
            </a:r>
            <a:r>
              <a:rPr lang="pt-BR" altLang="pt-BR" sz="2000" dirty="0">
                <a:cs typeface="Arial" panose="020B0604020202020204" pitchFamily="34" charset="0"/>
              </a:rPr>
              <a:t> </a:t>
            </a:r>
            <a:r>
              <a:rPr lang="pt-BR" altLang="pt-BR" sz="2000" dirty="0">
                <a:latin typeface="Wingdings" panose="05000000000000000000" pitchFamily="2" charset="2"/>
              </a:rPr>
              <a:t></a:t>
            </a:r>
            <a:r>
              <a:rPr lang="pt-BR" altLang="pt-BR" sz="2000" dirty="0">
                <a:cs typeface="Arial" panose="020B0604020202020204" pitchFamily="34" charset="0"/>
              </a:rPr>
              <a:t> Matriz quadrada tal que </a:t>
            </a:r>
            <a:r>
              <a:rPr lang="pt-BR" altLang="pt-BR" sz="2000" b="1" dirty="0">
                <a:cs typeface="Arial" panose="020B0604020202020204" pitchFamily="34" charset="0"/>
              </a:rPr>
              <a:t>A</a:t>
            </a:r>
            <a:r>
              <a:rPr lang="pt-BR" altLang="pt-BR" sz="2000" b="1" baseline="30000" dirty="0">
                <a:cs typeface="Arial" panose="020B0604020202020204" pitchFamily="34" charset="0"/>
              </a:rPr>
              <a:t>t </a:t>
            </a:r>
            <a:r>
              <a:rPr lang="pt-BR" altLang="pt-BR" sz="2000" b="1" dirty="0">
                <a:cs typeface="Arial" panose="020B0604020202020204" pitchFamily="34" charset="0"/>
              </a:rPr>
              <a:t>= -A</a:t>
            </a:r>
          </a:p>
        </p:txBody>
      </p:sp>
      <p:graphicFrame>
        <p:nvGraphicFramePr>
          <p:cNvPr id="9230" name="Object 14">
            <a:extLst>
              <a:ext uri="{FF2B5EF4-FFF2-40B4-BE49-F238E27FC236}">
                <a16:creationId xmlns:a16="http://schemas.microsoft.com/office/drawing/2014/main" id="{DC0A5C6D-0861-46EA-BB52-1F8238F49F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76702"/>
              </p:ext>
            </p:extLst>
          </p:nvPr>
        </p:nvGraphicFramePr>
        <p:xfrm>
          <a:off x="1378744" y="4509584"/>
          <a:ext cx="2389187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ção" r:id="rId12" imgW="1371600" imgH="736600" progId="Equation.3">
                  <p:embed/>
                </p:oleObj>
              </mc:Choice>
              <mc:Fallback>
                <p:oleObj name="Equação" r:id="rId12" imgW="1371600" imgH="736600" progId="Equation.3">
                  <p:embed/>
                  <p:pic>
                    <p:nvPicPr>
                      <p:cNvPr id="9230" name="Object 14">
                        <a:extLst>
                          <a:ext uri="{FF2B5EF4-FFF2-40B4-BE49-F238E27FC236}">
                            <a16:creationId xmlns:a16="http://schemas.microsoft.com/office/drawing/2014/main" id="{DC0A5C6D-0861-46EA-BB52-1F8238F49F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744" y="4509584"/>
                        <a:ext cx="2389187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1" name="Object 15">
            <a:extLst>
              <a:ext uri="{FF2B5EF4-FFF2-40B4-BE49-F238E27FC236}">
                <a16:creationId xmlns:a16="http://schemas.microsoft.com/office/drawing/2014/main" id="{83ACFB11-EBAD-4BC0-85A4-E84019A8BD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252264"/>
              </p:ext>
            </p:extLst>
          </p:nvPr>
        </p:nvGraphicFramePr>
        <p:xfrm>
          <a:off x="4187031" y="4541334"/>
          <a:ext cx="3097213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ção" r:id="rId14" imgW="1409700" imgH="736600" progId="Equation.3">
                  <p:embed/>
                </p:oleObj>
              </mc:Choice>
              <mc:Fallback>
                <p:oleObj name="Equação" r:id="rId14" imgW="1409700" imgH="736600" progId="Equation.3">
                  <p:embed/>
                  <p:pic>
                    <p:nvPicPr>
                      <p:cNvPr id="9231" name="Object 15">
                        <a:extLst>
                          <a:ext uri="{FF2B5EF4-FFF2-40B4-BE49-F238E27FC236}">
                            <a16:creationId xmlns:a16="http://schemas.microsoft.com/office/drawing/2014/main" id="{83ACFB11-EBAD-4BC0-85A4-E84019A8BD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031" y="4541334"/>
                        <a:ext cx="3097213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2" name="Text Box 16">
            <a:extLst>
              <a:ext uri="{FF2B5EF4-FFF2-40B4-BE49-F238E27FC236}">
                <a16:creationId xmlns:a16="http://schemas.microsoft.com/office/drawing/2014/main" id="{63355A2D-4BAC-474E-94C6-4171237E9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550" y="2508027"/>
            <a:ext cx="1079500" cy="120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4500"/>
              </a:spcBef>
              <a:buClrTx/>
            </a:pPr>
            <a:r>
              <a:rPr lang="pt-BR" altLang="pt-BR" sz="720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9233" name="Line 17">
            <a:extLst>
              <a:ext uri="{FF2B5EF4-FFF2-40B4-BE49-F238E27FC236}">
                <a16:creationId xmlns:a16="http://schemas.microsoft.com/office/drawing/2014/main" id="{4710D3C1-7AEF-41B0-9DAC-31720CF08A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23880" y="4655634"/>
            <a:ext cx="1079500" cy="366712"/>
          </a:xfrm>
          <a:prstGeom prst="line">
            <a:avLst/>
          </a:prstGeom>
          <a:noFill/>
          <a:ln w="28440" cap="sq">
            <a:solidFill>
              <a:srgbClr val="0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8BA300BF-4399-4AB8-BB96-81AFAEC22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0506" y="4082546"/>
            <a:ext cx="1871663" cy="120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Os elementos da transposta são os opostos da original.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C8F2DB8-6954-41FB-A948-A2635E25789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3F6C9C2F-FA05-4637-AA95-60D0F2B970E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6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3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1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5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6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BD5EAEF-4E10-40CE-AA45-E9D2341AD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268289"/>
            <a:ext cx="67579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3600" b="1" dirty="0">
                <a:cs typeface="Arial" panose="020B0604020202020204" pitchFamily="34" charset="0"/>
              </a:rPr>
              <a:t>OPERAÇÕES COM MATRIZES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E91701B-FD0D-4C96-92F4-09E973158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369865"/>
            <a:ext cx="1207680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400" b="1">
                <a:cs typeface="Arial" panose="020B0604020202020204" pitchFamily="34" charset="0"/>
              </a:rPr>
              <a:t>Adição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51820E01-9FB2-498B-BD43-D5BBE6C4C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325755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graphicFrame>
        <p:nvGraphicFramePr>
          <p:cNvPr id="10245" name="Object 5">
            <a:extLst>
              <a:ext uri="{FF2B5EF4-FFF2-40B4-BE49-F238E27FC236}">
                <a16:creationId xmlns:a16="http://schemas.microsoft.com/office/drawing/2014/main" id="{951B00BB-6D21-43CA-896E-F3C6E50D1E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2314" y="3595689"/>
          <a:ext cx="309562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r:id="rId4" imgW="1350822" imgH="632635" progId="">
                  <p:embed/>
                </p:oleObj>
              </mc:Choice>
              <mc:Fallback>
                <p:oleObj r:id="rId4" imgW="1350822" imgH="632635" progId="">
                  <p:embed/>
                  <p:pic>
                    <p:nvPicPr>
                      <p:cNvPr id="10245" name="Object 5">
                        <a:extLst>
                          <a:ext uri="{FF2B5EF4-FFF2-40B4-BE49-F238E27FC236}">
                            <a16:creationId xmlns:a16="http://schemas.microsoft.com/office/drawing/2014/main" id="{951B00BB-6D21-43CA-896E-F3C6E50D1E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3595689"/>
                        <a:ext cx="309562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>
            <a:extLst>
              <a:ext uri="{FF2B5EF4-FFF2-40B4-BE49-F238E27FC236}">
                <a16:creationId xmlns:a16="http://schemas.microsoft.com/office/drawing/2014/main" id="{73F12418-1169-4C1B-ACC5-C6ABE748F8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60964" y="3595688"/>
          <a:ext cx="2232025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r:id="rId6" imgW="830602" imgH="632635" progId="">
                  <p:embed/>
                </p:oleObj>
              </mc:Choice>
              <mc:Fallback>
                <p:oleObj r:id="rId6" imgW="830602" imgH="632635" progId="">
                  <p:embed/>
                  <p:pic>
                    <p:nvPicPr>
                      <p:cNvPr id="10246" name="Object 6">
                        <a:extLst>
                          <a:ext uri="{FF2B5EF4-FFF2-40B4-BE49-F238E27FC236}">
                            <a16:creationId xmlns:a16="http://schemas.microsoft.com/office/drawing/2014/main" id="{73F12418-1169-4C1B-ACC5-C6ABE748F8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0964" y="3595688"/>
                        <a:ext cx="2232025" cy="186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7">
            <a:extLst>
              <a:ext uri="{FF2B5EF4-FFF2-40B4-BE49-F238E27FC236}">
                <a16:creationId xmlns:a16="http://schemas.microsoft.com/office/drawing/2014/main" id="{400D63E7-61CD-4FE9-9B52-A2938285E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3386139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2D4455E2-9CCD-4BA1-ABB1-02C0457DC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878013"/>
            <a:ext cx="8064500" cy="120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spcBef>
                <a:spcPts val="1125"/>
              </a:spcBef>
              <a:buClrTx/>
            </a:pPr>
            <a:r>
              <a:rPr lang="pt-BR" altLang="pt-BR" sz="1800"/>
              <a:t>Dadas duas matrizes A e B, somaremos os elementos de A com seus correspondentes em B, ou seja, se tomarmos um elemento na primeira linha e primeira coluna de A devemos somá-los com o elemento na primeira linha e primeira coluna de B.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BADE494A-3BD3-4177-80E6-9594A69B1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8" y="3308350"/>
            <a:ext cx="230505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 dirty="0"/>
              <a:t>É sempre possível somar matrizes?</a:t>
            </a:r>
          </a:p>
          <a:p>
            <a:pPr algn="ctr">
              <a:spcBef>
                <a:spcPts val="1125"/>
              </a:spcBef>
              <a:buClrTx/>
            </a:pPr>
            <a:r>
              <a:rPr lang="pt-BR" altLang="pt-BR" sz="1800" dirty="0">
                <a:solidFill>
                  <a:srgbClr val="FF0000"/>
                </a:solidFill>
              </a:rPr>
              <a:t>Não!</a:t>
            </a:r>
          </a:p>
          <a:p>
            <a:pPr algn="ctr">
              <a:spcBef>
                <a:spcPts val="1125"/>
              </a:spcBef>
              <a:buClrTx/>
            </a:pPr>
            <a:r>
              <a:rPr lang="pt-BR" altLang="pt-BR" sz="1800" dirty="0"/>
              <a:t>Somente quando estas forem de </a:t>
            </a:r>
            <a:r>
              <a:rPr lang="pt-BR" altLang="pt-BR" sz="1800" b="1" dirty="0"/>
              <a:t>mesma ordem.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48C23598-B8EF-42B6-8EB8-71DE0C6DC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9" y="3716339"/>
            <a:ext cx="287337" cy="433387"/>
          </a:xfrm>
          <a:prstGeom prst="rect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B488626B-B1D2-4769-94F9-650745DA1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6776" y="3667125"/>
            <a:ext cx="358775" cy="433388"/>
          </a:xfrm>
          <a:prstGeom prst="rect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E24143C4-C779-463E-8AF9-831D0C14A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6776" y="4819650"/>
            <a:ext cx="360363" cy="431800"/>
          </a:xfrm>
          <a:prstGeom prst="rect">
            <a:avLst/>
          </a:prstGeom>
          <a:noFill/>
          <a:ln w="9360" cap="sq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D5DD2DA1-926C-4B4B-B13F-A561424EA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1" y="3740151"/>
            <a:ext cx="360363" cy="360363"/>
          </a:xfrm>
          <a:prstGeom prst="rect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879F9662-A35F-4A47-932D-7B1764729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6776" y="4243389"/>
            <a:ext cx="358775" cy="433387"/>
          </a:xfrm>
          <a:prstGeom prst="rect">
            <a:avLst/>
          </a:prstGeom>
          <a:noFill/>
          <a:ln w="9360" cap="sq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C93819DD-8EEB-45FD-9F99-8A75ED89E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100" y="4243389"/>
            <a:ext cx="503238" cy="433387"/>
          </a:xfrm>
          <a:prstGeom prst="rect">
            <a:avLst/>
          </a:prstGeom>
          <a:noFill/>
          <a:ln w="9360" cap="sq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782E695D-6253-4078-9C66-E5FFE9D7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1" y="4243389"/>
            <a:ext cx="360363" cy="433387"/>
          </a:xfrm>
          <a:prstGeom prst="rect">
            <a:avLst/>
          </a:prstGeom>
          <a:noFill/>
          <a:ln w="9360" cap="sq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0257" name="Rectangle 17">
            <a:extLst>
              <a:ext uri="{FF2B5EF4-FFF2-40B4-BE49-F238E27FC236}">
                <a16:creationId xmlns:a16="http://schemas.microsoft.com/office/drawing/2014/main" id="{091B189B-F6F4-40C5-A938-EEC027E2137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792538" y="4819650"/>
            <a:ext cx="360362" cy="431800"/>
          </a:xfrm>
          <a:prstGeom prst="rect">
            <a:avLst/>
          </a:prstGeom>
          <a:noFill/>
          <a:ln w="9360" cap="sq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0258" name="Rectangle 18">
            <a:extLst>
              <a:ext uri="{FF2B5EF4-FFF2-40B4-BE49-F238E27FC236}">
                <a16:creationId xmlns:a16="http://schemas.microsoft.com/office/drawing/2014/main" id="{B88AA268-D29F-464E-9973-D2AAB16B165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880101" y="4891088"/>
            <a:ext cx="360363" cy="431800"/>
          </a:xfrm>
          <a:prstGeom prst="rect">
            <a:avLst/>
          </a:prstGeom>
          <a:noFill/>
          <a:ln w="9360" cap="sq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cxnSp>
        <p:nvCxnSpPr>
          <p:cNvPr id="10259" name="AutoShape 19">
            <a:extLst>
              <a:ext uri="{FF2B5EF4-FFF2-40B4-BE49-F238E27FC236}">
                <a16:creationId xmlns:a16="http://schemas.microsoft.com/office/drawing/2014/main" id="{4F5584EF-D45D-4D79-A7F7-440A54365558}"/>
              </a:ext>
            </a:extLst>
          </p:cNvPr>
          <p:cNvCxnSpPr>
            <a:cxnSpLocks noChangeShapeType="1"/>
            <a:stCxn id="10251" idx="0"/>
            <a:endCxn id="10250" idx="0"/>
          </p:cNvCxnSpPr>
          <p:nvPr/>
        </p:nvCxnSpPr>
        <p:spPr bwMode="auto">
          <a:xfrm rot="16200000" flipH="1">
            <a:off x="3101182" y="2882107"/>
            <a:ext cx="49213" cy="1619250"/>
          </a:xfrm>
          <a:prstGeom prst="curvedConnector3">
            <a:avLst>
              <a:gd name="adj1" fmla="val -470690"/>
            </a:avLst>
          </a:prstGeom>
          <a:noFill/>
          <a:ln w="25560" cap="sq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0" name="AutoShape 20">
            <a:extLst>
              <a:ext uri="{FF2B5EF4-FFF2-40B4-BE49-F238E27FC236}">
                <a16:creationId xmlns:a16="http://schemas.microsoft.com/office/drawing/2014/main" id="{4F5E0209-C026-49C8-865A-513E7C0A7566}"/>
              </a:ext>
            </a:extLst>
          </p:cNvPr>
          <p:cNvCxnSpPr>
            <a:cxnSpLocks noChangeShapeType="1"/>
            <a:stCxn id="10250" idx="0"/>
            <a:endCxn id="10253" idx="0"/>
          </p:cNvCxnSpPr>
          <p:nvPr/>
        </p:nvCxnSpPr>
        <p:spPr bwMode="auto">
          <a:xfrm rot="16200000" flipH="1">
            <a:off x="4985545" y="2666207"/>
            <a:ext cx="23812" cy="2124075"/>
          </a:xfrm>
          <a:prstGeom prst="curvedConnector3">
            <a:avLst>
              <a:gd name="adj1" fmla="val -934662"/>
            </a:avLst>
          </a:prstGeom>
          <a:noFill/>
          <a:ln w="25560" cap="sq">
            <a:solidFill>
              <a:srgbClr val="0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1" name="Text Box 21">
            <a:extLst>
              <a:ext uri="{FF2B5EF4-FFF2-40B4-BE49-F238E27FC236}">
                <a16:creationId xmlns:a16="http://schemas.microsoft.com/office/drawing/2014/main" id="{7AB158ED-FD67-4EAD-91F2-EDDC8F295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2947988"/>
            <a:ext cx="86518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</a:pPr>
            <a:r>
              <a:rPr lang="pt-BR" altLang="pt-BR" sz="40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0262" name="Text Box 22">
            <a:extLst>
              <a:ext uri="{FF2B5EF4-FFF2-40B4-BE49-F238E27FC236}">
                <a16:creationId xmlns:a16="http://schemas.microsoft.com/office/drawing/2014/main" id="{E7FEABB7-F856-470A-ABDE-0839F0C88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3" y="2947988"/>
            <a:ext cx="576262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</a:pPr>
            <a:r>
              <a:rPr lang="pt-BR" altLang="pt-BR" sz="4000">
                <a:solidFill>
                  <a:srgbClr val="FF0000"/>
                </a:solidFill>
              </a:rPr>
              <a:t>=</a:t>
            </a:r>
          </a:p>
        </p:txBody>
      </p:sp>
      <p:cxnSp>
        <p:nvCxnSpPr>
          <p:cNvPr id="10263" name="AutoShape 23">
            <a:extLst>
              <a:ext uri="{FF2B5EF4-FFF2-40B4-BE49-F238E27FC236}">
                <a16:creationId xmlns:a16="http://schemas.microsoft.com/office/drawing/2014/main" id="{02FEECED-9DC2-4202-9D69-F1412F060F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43138" y="4168776"/>
            <a:ext cx="1765300" cy="3175"/>
          </a:xfrm>
          <a:prstGeom prst="curvedConnector3">
            <a:avLst>
              <a:gd name="adj1" fmla="val 50000"/>
            </a:avLst>
          </a:prstGeom>
          <a:noFill/>
          <a:ln w="25560" cap="sq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AutoShape 24">
            <a:extLst>
              <a:ext uri="{FF2B5EF4-FFF2-40B4-BE49-F238E27FC236}">
                <a16:creationId xmlns:a16="http://schemas.microsoft.com/office/drawing/2014/main" id="{F3EFF260-1E99-48A6-9269-ED58B9136A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08438" y="4168776"/>
            <a:ext cx="1979612" cy="73025"/>
          </a:xfrm>
          <a:prstGeom prst="curvedConnector3">
            <a:avLst>
              <a:gd name="adj1" fmla="val 50000"/>
            </a:avLst>
          </a:prstGeom>
          <a:noFill/>
          <a:ln w="25560" cap="sq">
            <a:solidFill>
              <a:srgbClr val="0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AutoShape 25">
            <a:extLst>
              <a:ext uri="{FF2B5EF4-FFF2-40B4-BE49-F238E27FC236}">
                <a16:creationId xmlns:a16="http://schemas.microsoft.com/office/drawing/2014/main" id="{DB8F3D7B-487E-420B-B69E-D906039216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43138" y="4746626"/>
            <a:ext cx="1765300" cy="3175"/>
          </a:xfrm>
          <a:prstGeom prst="curvedConnector3">
            <a:avLst>
              <a:gd name="adj1" fmla="val 50000"/>
            </a:avLst>
          </a:prstGeom>
          <a:noFill/>
          <a:ln w="25560" cap="sq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AutoShape 26">
            <a:extLst>
              <a:ext uri="{FF2B5EF4-FFF2-40B4-BE49-F238E27FC236}">
                <a16:creationId xmlns:a16="http://schemas.microsoft.com/office/drawing/2014/main" id="{A535AC87-0EBF-4171-A896-BD4B255E66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71926" y="4746626"/>
            <a:ext cx="1979613" cy="73025"/>
          </a:xfrm>
          <a:prstGeom prst="curvedConnector3">
            <a:avLst>
              <a:gd name="adj1" fmla="val 50000"/>
            </a:avLst>
          </a:prstGeom>
          <a:noFill/>
          <a:ln w="25560" cap="sq">
            <a:solidFill>
              <a:srgbClr val="0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7" name="Text Box 27">
            <a:extLst>
              <a:ext uri="{FF2B5EF4-FFF2-40B4-BE49-F238E27FC236}">
                <a16:creationId xmlns:a16="http://schemas.microsoft.com/office/drawing/2014/main" id="{245FF539-74F9-4871-9C9D-6ADF1F26C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989" y="5411789"/>
            <a:ext cx="4537075" cy="368300"/>
          </a:xfrm>
          <a:prstGeom prst="rect">
            <a:avLst/>
          </a:prstGeom>
          <a:solidFill>
            <a:srgbClr val="FFFF00"/>
          </a:solidFill>
          <a:ln w="38160" cap="sq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 dirty="0">
                <a:solidFill>
                  <a:srgbClr val="0000CC"/>
                </a:solidFill>
              </a:rPr>
              <a:t>Se liguem, o mesmo vale pra subtração.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7C2B2A2F-73DF-4615-AB1D-D3199FEB905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1" name="Imagem 30">
            <a:extLst>
              <a:ext uri="{FF2B5EF4-FFF2-40B4-BE49-F238E27FC236}">
                <a16:creationId xmlns:a16="http://schemas.microsoft.com/office/drawing/2014/main" id="{D6364961-45D8-449A-BC42-7BEAED67CCA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0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5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2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0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1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2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7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2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5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6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7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2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3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24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9" dur="500"/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4" dur="500" fill="hold"/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5" dur="500" fill="hold"/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36" dur="500"/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1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2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02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>
            <a:extLst>
              <a:ext uri="{FF2B5EF4-FFF2-40B4-BE49-F238E27FC236}">
                <a16:creationId xmlns:a16="http://schemas.microsoft.com/office/drawing/2014/main" id="{DECA53BF-712A-425F-AF93-2CF06864E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158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400"/>
              <a:t>Multiplicação por escalar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AED4A9E-7274-43A2-83F3-903925B7E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7663" y="1623479"/>
            <a:ext cx="9020716" cy="74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400" b="1">
                <a:cs typeface="Arial" panose="020B0604020202020204" pitchFamily="34" charset="0"/>
              </a:rPr>
              <a:t>Multiplicação por escalar</a:t>
            </a:r>
            <a:r>
              <a:rPr lang="pt-BR" altLang="pt-BR" sz="1800">
                <a:cs typeface="Arial" panose="020B0604020202020204" pitchFamily="34" charset="0"/>
              </a:rPr>
              <a:t> ( número real qualquer) </a:t>
            </a:r>
            <a:r>
              <a:rPr lang="pt-BR" altLang="pt-BR" sz="1800">
                <a:latin typeface="Wingdings" panose="05000000000000000000" pitchFamily="2" charset="2"/>
              </a:rPr>
              <a:t></a:t>
            </a:r>
            <a:r>
              <a:rPr lang="pt-BR" altLang="pt-BR" sz="1800">
                <a:cs typeface="Arial" panose="020B0604020202020204" pitchFamily="34" charset="0"/>
              </a:rPr>
              <a:t> multiplicamos todos os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>
                <a:cs typeface="Arial" panose="020B0604020202020204" pitchFamily="34" charset="0"/>
              </a:rPr>
              <a:t> elementos da matriz por este número.</a:t>
            </a:r>
          </a:p>
        </p:txBody>
      </p:sp>
      <p:graphicFrame>
        <p:nvGraphicFramePr>
          <p:cNvPr id="11268" name="Object 4">
            <a:extLst>
              <a:ext uri="{FF2B5EF4-FFF2-40B4-BE49-F238E27FC236}">
                <a16:creationId xmlns:a16="http://schemas.microsoft.com/office/drawing/2014/main" id="{D086B10F-EEB1-4E15-8F2E-81DDEEBC22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5364" y="2776538"/>
          <a:ext cx="1927225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ção" r:id="rId4" imgW="927100" imgH="469900" progId="Equation.3">
                  <p:embed/>
                </p:oleObj>
              </mc:Choice>
              <mc:Fallback>
                <p:oleObj name="Equação" r:id="rId4" imgW="927100" imgH="469900" progId="Equation.3">
                  <p:embed/>
                  <p:pic>
                    <p:nvPicPr>
                      <p:cNvPr id="11268" name="Object 4">
                        <a:extLst>
                          <a:ext uri="{FF2B5EF4-FFF2-40B4-BE49-F238E27FC236}">
                            <a16:creationId xmlns:a16="http://schemas.microsoft.com/office/drawing/2014/main" id="{D086B10F-EEB1-4E15-8F2E-81DDEEBC22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4" y="2776538"/>
                        <a:ext cx="1927225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>
            <a:extLst>
              <a:ext uri="{FF2B5EF4-FFF2-40B4-BE49-F238E27FC236}">
                <a16:creationId xmlns:a16="http://schemas.microsoft.com/office/drawing/2014/main" id="{370C4746-241A-41CE-B258-51A508B962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00539" y="2773363"/>
          <a:ext cx="2941637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ção" r:id="rId6" imgW="1269449" imgH="469696" progId="Equation.3">
                  <p:embed/>
                </p:oleObj>
              </mc:Choice>
              <mc:Fallback>
                <p:oleObj name="Equação" r:id="rId6" imgW="1269449" imgH="469696" progId="Equation.3">
                  <p:embed/>
                  <p:pic>
                    <p:nvPicPr>
                      <p:cNvPr id="11269" name="Object 5">
                        <a:extLst>
                          <a:ext uri="{FF2B5EF4-FFF2-40B4-BE49-F238E27FC236}">
                            <a16:creationId xmlns:a16="http://schemas.microsoft.com/office/drawing/2014/main" id="{370C4746-241A-41CE-B258-51A508B962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9" y="2773363"/>
                        <a:ext cx="2941637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>
            <a:extLst>
              <a:ext uri="{FF2B5EF4-FFF2-40B4-BE49-F238E27FC236}">
                <a16:creationId xmlns:a16="http://schemas.microsoft.com/office/drawing/2014/main" id="{D84EC7C9-2EA1-46DB-92BD-DCB19E5B1A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24726" y="2771776"/>
          <a:ext cx="2582863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ção" r:id="rId8" imgW="1040948" imgH="469696" progId="Equation.3">
                  <p:embed/>
                </p:oleObj>
              </mc:Choice>
              <mc:Fallback>
                <p:oleObj name="Equação" r:id="rId8" imgW="1040948" imgH="469696" progId="Equation.3">
                  <p:embed/>
                  <p:pic>
                    <p:nvPicPr>
                      <p:cNvPr id="11270" name="Object 6">
                        <a:extLst>
                          <a:ext uri="{FF2B5EF4-FFF2-40B4-BE49-F238E27FC236}">
                            <a16:creationId xmlns:a16="http://schemas.microsoft.com/office/drawing/2014/main" id="{D84EC7C9-2EA1-46DB-92BD-DCB19E5B1A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726" y="2771776"/>
                        <a:ext cx="2582863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7">
            <a:extLst>
              <a:ext uri="{FF2B5EF4-FFF2-40B4-BE49-F238E27FC236}">
                <a16:creationId xmlns:a16="http://schemas.microsoft.com/office/drawing/2014/main" id="{89078718-D826-4A2B-8CFA-802C4B490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064" y="4149725"/>
            <a:ext cx="194468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2800" b="1"/>
              <a:t>Matriz A</a:t>
            </a: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E53BDAE1-BCD2-4EA7-B726-547EC5B04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550" y="4203700"/>
            <a:ext cx="23050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2800" b="1"/>
              <a:t>Matriz -2A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C61F965-6C61-4989-A51E-E2D7EEDC3F7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81E404E-E549-4C12-A7A2-C3557CC638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B4DC8A9F-58CD-4215-B894-1EEF2A094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287339"/>
            <a:ext cx="51625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400" b="1">
                <a:cs typeface="Arial" panose="020B0604020202020204" pitchFamily="34" charset="0"/>
              </a:rPr>
              <a:t>Multiplicação de matriz por matriz</a:t>
            </a:r>
            <a:r>
              <a:rPr lang="pt-BR" altLang="pt-BR" sz="1800" b="1">
                <a:cs typeface="Arial" panose="020B0604020202020204" pitchFamily="34" charset="0"/>
              </a:rPr>
              <a:t> 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7C7E0F9-D6F3-422F-84C1-0CEC5D90C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322389"/>
            <a:ext cx="88566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 b="1">
                <a:cs typeface="Arial" panose="020B0604020202020204" pitchFamily="34" charset="0"/>
              </a:rPr>
              <a:t>CONDIÇÃO:</a:t>
            </a:r>
            <a:r>
              <a:rPr lang="pt-BR" altLang="pt-BR" sz="1800">
                <a:cs typeface="Arial" panose="020B0604020202020204" pitchFamily="34" charset="0"/>
              </a:rPr>
              <a:t> Só podemos efetuar o produto de duas matrizes A</a:t>
            </a:r>
            <a:r>
              <a:rPr lang="pt-BR" altLang="pt-BR" sz="1800" i="1" baseline="-25000">
                <a:cs typeface="Arial" panose="020B0604020202020204" pitchFamily="34" charset="0"/>
              </a:rPr>
              <a:t>mxn</a:t>
            </a:r>
            <a:r>
              <a:rPr lang="pt-BR" altLang="pt-BR" sz="1800" baseline="-25000">
                <a:cs typeface="Arial" panose="020B0604020202020204" pitchFamily="34" charset="0"/>
              </a:rPr>
              <a:t> </a:t>
            </a:r>
            <a:r>
              <a:rPr lang="pt-BR" altLang="pt-BR" sz="1800">
                <a:cs typeface="Arial" panose="020B0604020202020204" pitchFamily="34" charset="0"/>
              </a:rPr>
              <a:t>e B</a:t>
            </a:r>
            <a:r>
              <a:rPr lang="pt-BR" altLang="pt-BR" sz="1800" i="1" baseline="-25000">
                <a:cs typeface="Arial" panose="020B0604020202020204" pitchFamily="34" charset="0"/>
              </a:rPr>
              <a:t>lxp</a:t>
            </a:r>
            <a:r>
              <a:rPr lang="pt-BR" altLang="pt-BR" sz="1800" baseline="-25000">
                <a:cs typeface="Arial" panose="020B0604020202020204" pitchFamily="34" charset="0"/>
              </a:rPr>
              <a:t> </a:t>
            </a:r>
            <a:r>
              <a:rPr lang="pt-BR" altLang="pt-BR" sz="1800">
                <a:cs typeface="Arial" panose="020B0604020202020204" pitchFamily="34" charset="0"/>
              </a:rPr>
              <a:t>se o número de colunas da primeira for igual ao número de linhas da segunda (</a:t>
            </a:r>
            <a:r>
              <a:rPr lang="pt-BR" altLang="pt-BR" sz="1800" i="1">
                <a:cs typeface="Arial" panose="020B0604020202020204" pitchFamily="34" charset="0"/>
              </a:rPr>
              <a:t>n = l</a:t>
            </a:r>
            <a:r>
              <a:rPr lang="pt-BR" altLang="pt-BR" sz="1800">
                <a:cs typeface="Arial" panose="020B0604020202020204" pitchFamily="34" charset="0"/>
              </a:rPr>
              <a:t>). A matriz C = AB será de ordem m x p.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C0B34F78-3D44-4922-9FD8-DAB35225D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648075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graphicFrame>
        <p:nvGraphicFramePr>
          <p:cNvPr id="12293" name="Object 5">
            <a:extLst>
              <a:ext uri="{FF2B5EF4-FFF2-40B4-BE49-F238E27FC236}">
                <a16:creationId xmlns:a16="http://schemas.microsoft.com/office/drawing/2014/main" id="{4256B406-D6A7-4E1A-BD56-C51E31F9C8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5651" y="2254251"/>
          <a:ext cx="3040063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ção" r:id="rId4" imgW="1384300" imgH="736600" progId="Equation.3">
                  <p:embed/>
                </p:oleObj>
              </mc:Choice>
              <mc:Fallback>
                <p:oleObj name="Equação" r:id="rId4" imgW="1384300" imgH="736600" progId="Equation.3">
                  <p:embed/>
                  <p:pic>
                    <p:nvPicPr>
                      <p:cNvPr id="12293" name="Object 5">
                        <a:extLst>
                          <a:ext uri="{FF2B5EF4-FFF2-40B4-BE49-F238E27FC236}">
                            <a16:creationId xmlns:a16="http://schemas.microsoft.com/office/drawing/2014/main" id="{4256B406-D6A7-4E1A-BD56-C51E31F9C8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1" y="2254251"/>
                        <a:ext cx="3040063" cy="209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6A298EBA-95A6-4C82-8D2E-566DAEE374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59375" y="2219325"/>
          <a:ext cx="3816350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ção" r:id="rId6" imgW="1917700" imgH="838200" progId="Equation.3">
                  <p:embed/>
                </p:oleObj>
              </mc:Choice>
              <mc:Fallback>
                <p:oleObj name="Equação" r:id="rId6" imgW="1917700" imgH="838200" progId="Equation.3">
                  <p:embed/>
                  <p:pic>
                    <p:nvPicPr>
                      <p:cNvPr id="12294" name="Object 6">
                        <a:extLst>
                          <a:ext uri="{FF2B5EF4-FFF2-40B4-BE49-F238E27FC236}">
                            <a16:creationId xmlns:a16="http://schemas.microsoft.com/office/drawing/2014/main" id="{6A298EBA-95A6-4C82-8D2E-566DAEE374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2219325"/>
                        <a:ext cx="3816350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>
            <a:extLst>
              <a:ext uri="{FF2B5EF4-FFF2-40B4-BE49-F238E27FC236}">
                <a16:creationId xmlns:a16="http://schemas.microsoft.com/office/drawing/2014/main" id="{61D87D7B-EC57-4C70-8C92-B1071D9480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51539" y="4076701"/>
          <a:ext cx="1258887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ção" r:id="rId8" imgW="596641" imgH="723586" progId="Equation.3">
                  <p:embed/>
                </p:oleObj>
              </mc:Choice>
              <mc:Fallback>
                <p:oleObj name="Equação" r:id="rId8" imgW="596641" imgH="723586" progId="Equation.3">
                  <p:embed/>
                  <p:pic>
                    <p:nvPicPr>
                      <p:cNvPr id="12295" name="Object 7">
                        <a:extLst>
                          <a:ext uri="{FF2B5EF4-FFF2-40B4-BE49-F238E27FC236}">
                            <a16:creationId xmlns:a16="http://schemas.microsoft.com/office/drawing/2014/main" id="{61D87D7B-EC57-4C70-8C92-B1071D9480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9" y="4076701"/>
                        <a:ext cx="1258887" cy="165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8">
            <a:extLst>
              <a:ext uri="{FF2B5EF4-FFF2-40B4-BE49-F238E27FC236}">
                <a16:creationId xmlns:a16="http://schemas.microsoft.com/office/drawing/2014/main" id="{A9FE37D3-E346-4039-B109-58735DCC0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641494"/>
            <a:ext cx="6831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 dirty="0">
                <a:cs typeface="Arial" panose="020B0604020202020204" pitchFamily="34" charset="0"/>
              </a:rPr>
              <a:t>Em geral AB </a:t>
            </a:r>
            <a:r>
              <a:rPr lang="pt-BR" altLang="pt-BR" sz="1800" dirty="0">
                <a:latin typeface="Symbol" panose="05050102010706020507" pitchFamily="18" charset="2"/>
              </a:rPr>
              <a:t></a:t>
            </a:r>
            <a:r>
              <a:rPr lang="pt-BR" altLang="pt-BR" sz="1800" dirty="0">
                <a:cs typeface="Arial" panose="020B0604020202020204" pitchFamily="34" charset="0"/>
              </a:rPr>
              <a:t> BA, ou seja, o produto de matrizes não comutativo</a:t>
            </a:r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F1C9C7CE-3469-4E3D-8512-DCC1741F2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827" y="5936548"/>
            <a:ext cx="63244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 dirty="0">
                <a:cs typeface="Arial" panose="020B0604020202020204" pitchFamily="34" charset="0"/>
              </a:rPr>
              <a:t>Pode ser possível efetuar </a:t>
            </a:r>
            <a:r>
              <a:rPr lang="pt-BR" altLang="pt-BR" sz="1800" i="1" dirty="0">
                <a:cs typeface="Arial" panose="020B0604020202020204" pitchFamily="34" charset="0"/>
              </a:rPr>
              <a:t>AB</a:t>
            </a:r>
            <a:r>
              <a:rPr lang="pt-BR" altLang="pt-BR" sz="1800" dirty="0">
                <a:cs typeface="Arial" panose="020B0604020202020204" pitchFamily="34" charset="0"/>
              </a:rPr>
              <a:t> e não ser possível efetuar </a:t>
            </a:r>
            <a:r>
              <a:rPr lang="pt-BR" altLang="pt-BR" sz="1800" i="1" dirty="0">
                <a:cs typeface="Arial" panose="020B0604020202020204" pitchFamily="34" charset="0"/>
              </a:rPr>
              <a:t>BA</a:t>
            </a:r>
            <a:r>
              <a:rPr lang="pt-BR" altLang="pt-BR" sz="18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B879B156-2B93-404A-B336-21D0B08BA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4365625"/>
            <a:ext cx="4105275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O produto da primeira linha pela primeira coluna, gera o elemento C</a:t>
            </a:r>
            <a:r>
              <a:rPr lang="pt-BR" altLang="pt-BR" sz="1800" baseline="-25000"/>
              <a:t>11.</a:t>
            </a: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8A2446CE-8C1D-4BFA-8334-21559DE0C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5084763"/>
            <a:ext cx="4105275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</a:pPr>
            <a:r>
              <a:rPr lang="pt-BR" altLang="pt-BR" sz="1800"/>
              <a:t>O produto da primeira linha pela segunda coluna, gera o elemento C</a:t>
            </a:r>
            <a:r>
              <a:rPr lang="pt-BR" altLang="pt-BR" sz="1800" baseline="-25000"/>
              <a:t>12.</a:t>
            </a:r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482F3CFB-DD32-4B18-8246-12EF7DB80A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3613" y="3573464"/>
            <a:ext cx="1223962" cy="503237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0133EB0-1FA6-4550-A3F9-5B0ACBD32B4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C7B64AC8-F7A2-4DB4-B875-B256052E96C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3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6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1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1">
            <a:extLst>
              <a:ext uri="{FF2B5EF4-FFF2-40B4-BE49-F238E27FC236}">
                <a16:creationId xmlns:a16="http://schemas.microsoft.com/office/drawing/2014/main" id="{9B7C6AB3-09FF-430A-B54C-6E186F6381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3751" y="241301"/>
          <a:ext cx="5256213" cy="284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ção" r:id="rId4" imgW="1512200" imgH="632635" progId="Equation.3">
                  <p:embed/>
                </p:oleObj>
              </mc:Choice>
              <mc:Fallback>
                <p:oleObj name="Equação" r:id="rId4" imgW="1512200" imgH="632635" progId="Equation.3">
                  <p:embed/>
                  <p:pic>
                    <p:nvPicPr>
                      <p:cNvPr id="23554" name="Object 1">
                        <a:extLst>
                          <a:ext uri="{FF2B5EF4-FFF2-40B4-BE49-F238E27FC236}">
                            <a16:creationId xmlns:a16="http://schemas.microsoft.com/office/drawing/2014/main" id="{9B7C6AB3-09FF-430A-B54C-6E186F6381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241301"/>
                        <a:ext cx="5256213" cy="284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4" name="Object 2">
            <a:extLst>
              <a:ext uri="{FF2B5EF4-FFF2-40B4-BE49-F238E27FC236}">
                <a16:creationId xmlns:a16="http://schemas.microsoft.com/office/drawing/2014/main" id="{1430D263-47F1-4EC0-80C5-FBF2A084AD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56525" y="3397251"/>
          <a:ext cx="2368550" cy="259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ção" r:id="rId6" imgW="596641" imgH="723586" progId="Equation.3">
                  <p:embed/>
                </p:oleObj>
              </mc:Choice>
              <mc:Fallback>
                <p:oleObj name="Equação" r:id="rId6" imgW="596641" imgH="723586" progId="Equation.3">
                  <p:embed/>
                  <p:pic>
                    <p:nvPicPr>
                      <p:cNvPr id="13314" name="Object 2">
                        <a:extLst>
                          <a:ext uri="{FF2B5EF4-FFF2-40B4-BE49-F238E27FC236}">
                            <a16:creationId xmlns:a16="http://schemas.microsoft.com/office/drawing/2014/main" id="{1430D263-47F1-4EC0-80C5-FBF2A084AD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6525" y="3397251"/>
                        <a:ext cx="2368550" cy="259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Line 3">
            <a:extLst>
              <a:ext uri="{FF2B5EF4-FFF2-40B4-BE49-F238E27FC236}">
                <a16:creationId xmlns:a16="http://schemas.microsoft.com/office/drawing/2014/main" id="{D789AC36-5B96-43D3-BA13-CDF74BD851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692151"/>
            <a:ext cx="2303462" cy="576263"/>
          </a:xfrm>
          <a:prstGeom prst="line">
            <a:avLst/>
          </a:prstGeom>
          <a:noFill/>
          <a:ln w="25560" cap="sq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F5D0B7F1-51C8-4115-B549-8C6D5F3C41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6" y="765175"/>
            <a:ext cx="1439863" cy="1295400"/>
          </a:xfrm>
          <a:prstGeom prst="line">
            <a:avLst/>
          </a:prstGeom>
          <a:noFill/>
          <a:ln w="25560" cap="sq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F98CED81-827E-45BD-BBC0-A3069A52E3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4" y="692151"/>
            <a:ext cx="3527425" cy="576263"/>
          </a:xfrm>
          <a:prstGeom prst="line">
            <a:avLst/>
          </a:prstGeom>
          <a:noFill/>
          <a:ln w="25560" cap="sq">
            <a:solidFill>
              <a:srgbClr val="0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18" name="Line 6">
            <a:extLst>
              <a:ext uri="{FF2B5EF4-FFF2-40B4-BE49-F238E27FC236}">
                <a16:creationId xmlns:a16="http://schemas.microsoft.com/office/drawing/2014/main" id="{FAB18C59-9E10-47B3-BCA8-C13FC849B2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6" y="765176"/>
            <a:ext cx="2519363" cy="1368425"/>
          </a:xfrm>
          <a:prstGeom prst="line">
            <a:avLst/>
          </a:prstGeom>
          <a:noFill/>
          <a:ln w="25560" cap="sq">
            <a:solidFill>
              <a:srgbClr val="0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27577404-E388-4A9B-914B-53F5D5F0EC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0013" y="1193800"/>
            <a:ext cx="2303462" cy="509588"/>
          </a:xfrm>
          <a:prstGeom prst="line">
            <a:avLst/>
          </a:prstGeom>
          <a:noFill/>
          <a:ln w="25560" cap="sq">
            <a:solidFill>
              <a:srgbClr val="0033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id="{79E733F4-D5A9-4863-BDBB-865A75C631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4" y="1844676"/>
            <a:ext cx="1368425" cy="288925"/>
          </a:xfrm>
          <a:prstGeom prst="line">
            <a:avLst/>
          </a:prstGeom>
          <a:noFill/>
          <a:ln w="25560" cap="sq">
            <a:solidFill>
              <a:srgbClr val="0033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0DE110BA-820F-405F-BF77-279E741716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0014" y="1338263"/>
            <a:ext cx="3527425" cy="438150"/>
          </a:xfrm>
          <a:prstGeom prst="line">
            <a:avLst/>
          </a:prstGeom>
          <a:noFill/>
          <a:ln w="25560" cap="sq">
            <a:solidFill>
              <a:srgbClr val="FF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5D94AB0C-46DF-4A3A-9922-9F93DFD913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5050" y="1773238"/>
            <a:ext cx="2376488" cy="431800"/>
          </a:xfrm>
          <a:prstGeom prst="line">
            <a:avLst/>
          </a:prstGeom>
          <a:noFill/>
          <a:ln w="25560" cap="sq">
            <a:solidFill>
              <a:srgbClr val="FF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6AD588D5-6BFA-4B12-B208-61B72600A4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2889" y="1338263"/>
            <a:ext cx="2160587" cy="1154112"/>
          </a:xfrm>
          <a:prstGeom prst="line">
            <a:avLst/>
          </a:prstGeom>
          <a:noFill/>
          <a:ln w="25560" cap="sq">
            <a:solidFill>
              <a:srgbClr val="FF66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id="{BAFA14BF-7CD3-4F95-A2A9-DE1B4BCB47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2176" y="2273300"/>
            <a:ext cx="1368425" cy="438150"/>
          </a:xfrm>
          <a:prstGeom prst="line">
            <a:avLst/>
          </a:prstGeom>
          <a:noFill/>
          <a:ln w="25560" cap="sq">
            <a:solidFill>
              <a:srgbClr val="FF66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5" name="Line 13">
            <a:extLst>
              <a:ext uri="{FF2B5EF4-FFF2-40B4-BE49-F238E27FC236}">
                <a16:creationId xmlns:a16="http://schemas.microsoft.com/office/drawing/2014/main" id="{719379DF-C961-43B7-A837-520941DF8C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5914" y="1338264"/>
            <a:ext cx="3311525" cy="1227137"/>
          </a:xfrm>
          <a:prstGeom prst="line">
            <a:avLst/>
          </a:prstGeom>
          <a:noFill/>
          <a:ln w="25560" cap="sq">
            <a:solidFill>
              <a:srgbClr val="00FF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6" name="Line 14">
            <a:extLst>
              <a:ext uri="{FF2B5EF4-FFF2-40B4-BE49-F238E27FC236}">
                <a16:creationId xmlns:a16="http://schemas.microsoft.com/office/drawing/2014/main" id="{AA21B1BB-6F0E-4370-B86E-346DFF3294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48076" y="2273300"/>
            <a:ext cx="2303463" cy="438150"/>
          </a:xfrm>
          <a:prstGeom prst="line">
            <a:avLst/>
          </a:prstGeom>
          <a:noFill/>
          <a:ln w="25560" cap="sq">
            <a:solidFill>
              <a:srgbClr val="00FF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7" name="Text Box 15">
            <a:extLst>
              <a:ext uri="{FF2B5EF4-FFF2-40B4-BE49-F238E27FC236}">
                <a16:creationId xmlns:a16="http://schemas.microsoft.com/office/drawing/2014/main" id="{928CF398-4B62-48D7-840B-56CD305D5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3644900"/>
            <a:ext cx="23050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250"/>
              </a:spcBef>
              <a:buClrTx/>
            </a:pPr>
            <a:r>
              <a:rPr lang="pt-BR" altLang="pt-BR" sz="3600">
                <a:solidFill>
                  <a:srgbClr val="FF0000"/>
                </a:solidFill>
              </a:rPr>
              <a:t>2.1 + 1.0</a:t>
            </a:r>
          </a:p>
        </p:txBody>
      </p:sp>
      <p:sp>
        <p:nvSpPr>
          <p:cNvPr id="13328" name="Text Box 16">
            <a:extLst>
              <a:ext uri="{FF2B5EF4-FFF2-40B4-BE49-F238E27FC236}">
                <a16:creationId xmlns:a16="http://schemas.microsoft.com/office/drawing/2014/main" id="{FDBF001A-A5E3-4B1C-AEA0-84247A662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3573464"/>
            <a:ext cx="25209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250"/>
              </a:spcBef>
              <a:buClrTx/>
            </a:pPr>
            <a:r>
              <a:rPr lang="pt-BR" altLang="pt-BR" sz="3600">
                <a:solidFill>
                  <a:srgbClr val="0000CC"/>
                </a:solidFill>
              </a:rPr>
              <a:t>2.(-1) + 1.4</a:t>
            </a:r>
          </a:p>
        </p:txBody>
      </p:sp>
      <p:sp>
        <p:nvSpPr>
          <p:cNvPr id="13329" name="Text Box 17">
            <a:extLst>
              <a:ext uri="{FF2B5EF4-FFF2-40B4-BE49-F238E27FC236}">
                <a16:creationId xmlns:a16="http://schemas.microsoft.com/office/drawing/2014/main" id="{AF2471E6-9F16-46EC-86DF-D0AE090C2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4365625"/>
            <a:ext cx="2303463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250"/>
              </a:spcBef>
              <a:buClrTx/>
            </a:pPr>
            <a:r>
              <a:rPr lang="pt-BR" altLang="pt-BR" sz="3600">
                <a:solidFill>
                  <a:srgbClr val="003300"/>
                </a:solidFill>
              </a:rPr>
              <a:t>4.1 + 2.0</a:t>
            </a:r>
          </a:p>
        </p:txBody>
      </p:sp>
      <p:sp>
        <p:nvSpPr>
          <p:cNvPr id="13330" name="Text Box 18">
            <a:extLst>
              <a:ext uri="{FF2B5EF4-FFF2-40B4-BE49-F238E27FC236}">
                <a16:creationId xmlns:a16="http://schemas.microsoft.com/office/drawing/2014/main" id="{D1CD5C75-8A4E-4292-B046-ADDA0730B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4365625"/>
            <a:ext cx="25209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250"/>
              </a:spcBef>
              <a:buClrTx/>
            </a:pPr>
            <a:r>
              <a:rPr lang="pt-BR" altLang="pt-BR" sz="3600">
                <a:solidFill>
                  <a:srgbClr val="FF00FF"/>
                </a:solidFill>
              </a:rPr>
              <a:t>4.(-1) + 2.4</a:t>
            </a:r>
          </a:p>
        </p:txBody>
      </p:sp>
      <p:sp>
        <p:nvSpPr>
          <p:cNvPr id="13331" name="Text Box 19">
            <a:extLst>
              <a:ext uri="{FF2B5EF4-FFF2-40B4-BE49-F238E27FC236}">
                <a16:creationId xmlns:a16="http://schemas.microsoft.com/office/drawing/2014/main" id="{F19144EB-391E-4CC4-9FE5-EC236A0DF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5013325"/>
            <a:ext cx="2087563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250"/>
              </a:spcBef>
              <a:buClrTx/>
            </a:pPr>
            <a:r>
              <a:rPr lang="pt-BR" altLang="pt-BR" sz="3600">
                <a:solidFill>
                  <a:srgbClr val="FF9933"/>
                </a:solidFill>
              </a:rPr>
              <a:t>5.1 + 3.0</a:t>
            </a:r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E81DDD8A-7246-4DE4-8C89-BA8E99144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5013325"/>
            <a:ext cx="259238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250"/>
              </a:spcBef>
              <a:buClrTx/>
            </a:pPr>
            <a:r>
              <a:rPr lang="pt-BR" altLang="pt-BR" sz="3600">
                <a:solidFill>
                  <a:srgbClr val="66FF33"/>
                </a:solidFill>
              </a:rPr>
              <a:t>5.(-1) + 3.4</a:t>
            </a:r>
          </a:p>
        </p:txBody>
      </p:sp>
      <p:grpSp>
        <p:nvGrpSpPr>
          <p:cNvPr id="2" name="Group 21">
            <a:extLst>
              <a:ext uri="{FF2B5EF4-FFF2-40B4-BE49-F238E27FC236}">
                <a16:creationId xmlns:a16="http://schemas.microsoft.com/office/drawing/2014/main" id="{4A424D2D-DDFE-42CE-BCFB-FDC31EF0AE39}"/>
              </a:ext>
            </a:extLst>
          </p:cNvPr>
          <p:cNvGrpSpPr>
            <a:grpSpLocks/>
          </p:cNvGrpSpPr>
          <p:nvPr/>
        </p:nvGrpSpPr>
        <p:grpSpPr bwMode="auto">
          <a:xfrm>
            <a:off x="2135189" y="3644900"/>
            <a:ext cx="141287" cy="2012950"/>
            <a:chOff x="385" y="2387"/>
            <a:chExt cx="89" cy="1268"/>
          </a:xfrm>
        </p:grpSpPr>
        <p:sp>
          <p:nvSpPr>
            <p:cNvPr id="23581" name="Line 22">
              <a:extLst>
                <a:ext uri="{FF2B5EF4-FFF2-40B4-BE49-F238E27FC236}">
                  <a16:creationId xmlns:a16="http://schemas.microsoft.com/office/drawing/2014/main" id="{39485696-F2C1-439F-8FA9-AD8D516DA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2387"/>
              <a:ext cx="0" cy="1267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582" name="Line 23">
              <a:extLst>
                <a:ext uri="{FF2B5EF4-FFF2-40B4-BE49-F238E27FC236}">
                  <a16:creationId xmlns:a16="http://schemas.microsoft.com/office/drawing/2014/main" id="{BF50F985-4ED2-438A-BBEF-8CDB172ACC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3656"/>
              <a:ext cx="89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583" name="Line 24">
              <a:extLst>
                <a:ext uri="{FF2B5EF4-FFF2-40B4-BE49-F238E27FC236}">
                  <a16:creationId xmlns:a16="http://schemas.microsoft.com/office/drawing/2014/main" id="{B8ACE8CE-6646-4732-8F63-9A01819B0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2387"/>
              <a:ext cx="89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25">
            <a:extLst>
              <a:ext uri="{FF2B5EF4-FFF2-40B4-BE49-F238E27FC236}">
                <a16:creationId xmlns:a16="http://schemas.microsoft.com/office/drawing/2014/main" id="{8E8263EE-B222-43D1-8653-6AD7D180DA15}"/>
              </a:ext>
            </a:extLst>
          </p:cNvPr>
          <p:cNvGrpSpPr>
            <a:grpSpLocks/>
          </p:cNvGrpSpPr>
          <p:nvPr/>
        </p:nvGrpSpPr>
        <p:grpSpPr bwMode="auto">
          <a:xfrm>
            <a:off x="7175500" y="3646489"/>
            <a:ext cx="141288" cy="2014537"/>
            <a:chOff x="3560" y="2341"/>
            <a:chExt cx="89" cy="1269"/>
          </a:xfrm>
        </p:grpSpPr>
        <p:sp>
          <p:nvSpPr>
            <p:cNvPr id="23578" name="Line 26">
              <a:extLst>
                <a:ext uri="{FF2B5EF4-FFF2-40B4-BE49-F238E27FC236}">
                  <a16:creationId xmlns:a16="http://schemas.microsoft.com/office/drawing/2014/main" id="{78C9E83A-9E18-4046-B3B5-D7E3C7507A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0" y="2341"/>
              <a:ext cx="0" cy="1268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579" name="Line 27">
              <a:extLst>
                <a:ext uri="{FF2B5EF4-FFF2-40B4-BE49-F238E27FC236}">
                  <a16:creationId xmlns:a16="http://schemas.microsoft.com/office/drawing/2014/main" id="{D3BDA329-6C52-4A2F-A42F-D9B3EAE279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9" y="3611"/>
              <a:ext cx="91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580" name="Line 28">
              <a:extLst>
                <a:ext uri="{FF2B5EF4-FFF2-40B4-BE49-F238E27FC236}">
                  <a16:creationId xmlns:a16="http://schemas.microsoft.com/office/drawing/2014/main" id="{4004BEE4-80F9-4FF4-B1FD-6A1C462C0A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9" y="2341"/>
              <a:ext cx="91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3576" name="Text Box 29">
            <a:extLst>
              <a:ext uri="{FF2B5EF4-FFF2-40B4-BE49-F238E27FC236}">
                <a16:creationId xmlns:a16="http://schemas.microsoft.com/office/drawing/2014/main" id="{ADCE397D-F0CA-4370-865F-32F11F663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476251"/>
            <a:ext cx="295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23577" name="Text Box 30">
            <a:extLst>
              <a:ext uri="{FF2B5EF4-FFF2-40B4-BE49-F238E27FC236}">
                <a16:creationId xmlns:a16="http://schemas.microsoft.com/office/drawing/2014/main" id="{696FFE71-21A1-4807-AC9E-9BF4E82B5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1763" y="476250"/>
            <a:ext cx="25209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250"/>
              </a:spcBef>
              <a:buClrTx/>
            </a:pPr>
            <a:r>
              <a:rPr lang="pt-BR" altLang="pt-BR" sz="2000"/>
              <a:t>Observe, multiplicamos ordenadamente os termos, ou seja, multiplicamos o primeiro elemento da elemento com o primeiro da coluna e por aí vai...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F8D1D57-D9B9-45D2-8725-ED4BA3B7728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3" name="Imagem 32">
            <a:extLst>
              <a:ext uri="{FF2B5EF4-FFF2-40B4-BE49-F238E27FC236}">
                <a16:creationId xmlns:a16="http://schemas.microsoft.com/office/drawing/2014/main" id="{2621A7B7-09D8-4BEB-B011-FA7554EB5B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8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3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0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1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5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8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0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4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7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8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9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5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6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set>
                                      <p:cBhvr additive="repl"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1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23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6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7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28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35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esultado de imagem para FRASE PERSISTENCIA">
            <a:extLst>
              <a:ext uri="{FF2B5EF4-FFF2-40B4-BE49-F238E27FC236}">
                <a16:creationId xmlns:a16="http://schemas.microsoft.com/office/drawing/2014/main" id="{5F1C1064-1EC4-4E8D-AD29-4644397DD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106" y="0"/>
            <a:ext cx="9189787" cy="685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329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97D13CA8-FA25-41E2-9775-37230C131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-698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 dirty="0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2057" name="Group 9">
            <a:extLst>
              <a:ext uri="{FF2B5EF4-FFF2-40B4-BE49-F238E27FC236}">
                <a16:creationId xmlns:a16="http://schemas.microsoft.com/office/drawing/2014/main" id="{E0673C74-EE2D-48CE-973D-EA74F752EF3C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066800"/>
            <a:ext cx="9144000" cy="3481388"/>
            <a:chOff x="0" y="672"/>
            <a:chExt cx="5760" cy="2193"/>
          </a:xfrm>
        </p:grpSpPr>
        <p:sp>
          <p:nvSpPr>
            <p:cNvPr id="2053" name="Text Box 5">
              <a:extLst>
                <a:ext uri="{FF2B5EF4-FFF2-40B4-BE49-F238E27FC236}">
                  <a16:creationId xmlns:a16="http://schemas.microsoft.com/office/drawing/2014/main" id="{7B286C4B-3777-449C-9170-C6C9DF7975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72"/>
              <a:ext cx="576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rgbClr val="66FFFF"/>
                  </a:solidFill>
                  <a:latin typeface="Arial" panose="020B0604020202020204" pitchFamily="34" charset="0"/>
                </a:rPr>
                <a:t>1) DEFINIÇÃO</a:t>
              </a:r>
            </a:p>
          </p:txBody>
        </p:sp>
        <p:sp>
          <p:nvSpPr>
            <p:cNvPr id="2054" name="Text Box 6">
              <a:extLst>
                <a:ext uri="{FF2B5EF4-FFF2-40B4-BE49-F238E27FC236}">
                  <a16:creationId xmlns:a16="http://schemas.microsoft.com/office/drawing/2014/main" id="{F22FB203-1D34-4C38-B4F9-639E4A25C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392"/>
              <a:ext cx="5760" cy="1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3200" b="1">
                  <a:solidFill>
                    <a:srgbClr val="66FFFF"/>
                  </a:solidFill>
                  <a:latin typeface="Arial" panose="020B0604020202020204" pitchFamily="34" charset="0"/>
                </a:rPr>
                <a:t>SENDO </a:t>
              </a:r>
              <a:r>
                <a:rPr lang="pt-BR" altLang="pt-BR" sz="6000" b="1">
                  <a:solidFill>
                    <a:srgbClr val="66FFFF"/>
                  </a:solidFill>
                  <a:latin typeface="Arial" panose="020B0604020202020204" pitchFamily="34" charset="0"/>
                </a:rPr>
                <a:t>M</a:t>
              </a:r>
              <a:r>
                <a:rPr lang="pt-BR" altLang="pt-BR" sz="3200" b="1">
                  <a:solidFill>
                    <a:srgbClr val="66FFFF"/>
                  </a:solidFill>
                  <a:latin typeface="Arial" panose="020B0604020202020204" pitchFamily="34" charset="0"/>
                </a:rPr>
                <a:t> O CONJUNTO DAS </a:t>
              </a:r>
              <a:r>
                <a:rPr lang="pt-BR" altLang="pt-BR" sz="4400" b="1">
                  <a:solidFill>
                    <a:srgbClr val="00FF00"/>
                  </a:solidFill>
                  <a:latin typeface="Arial" panose="020B0604020202020204" pitchFamily="34" charset="0"/>
                </a:rPr>
                <a:t>MATRIZES</a:t>
              </a:r>
              <a:r>
                <a:rPr lang="pt-BR" altLang="pt-BR" sz="3600" b="1">
                  <a:solidFill>
                    <a:srgbClr val="00FF00"/>
                  </a:solidFill>
                  <a:latin typeface="Arial" panose="020B0604020202020204" pitchFamily="34" charset="0"/>
                </a:rPr>
                <a:t> </a:t>
              </a:r>
              <a:r>
                <a:rPr lang="pt-BR" altLang="pt-BR" sz="4400" b="1">
                  <a:solidFill>
                    <a:srgbClr val="00FF00"/>
                  </a:solidFill>
                  <a:latin typeface="Arial" panose="020B0604020202020204" pitchFamily="34" charset="0"/>
                </a:rPr>
                <a:t>QUADRADAS</a:t>
              </a:r>
              <a:r>
                <a:rPr lang="pt-BR" altLang="pt-BR" sz="3200" b="1">
                  <a:solidFill>
                    <a:srgbClr val="66FFFF"/>
                  </a:solidFill>
                  <a:latin typeface="Arial" panose="020B0604020202020204" pitchFamily="34" charset="0"/>
                </a:rPr>
                <a:t> E </a:t>
              </a:r>
              <a:r>
                <a:rPr lang="pt-BR" altLang="pt-BR" sz="5400" b="1">
                  <a:solidFill>
                    <a:srgbClr val="66FFFF"/>
                  </a:solidFill>
                  <a:latin typeface="Arial" panose="020B0604020202020204" pitchFamily="34" charset="0"/>
                </a:rPr>
                <a:t>R</a:t>
              </a:r>
              <a:r>
                <a:rPr lang="pt-BR" altLang="pt-BR" sz="3200" b="1">
                  <a:solidFill>
                    <a:srgbClr val="66FFFF"/>
                  </a:solidFill>
                  <a:latin typeface="Arial" panose="020B0604020202020204" pitchFamily="34" charset="0"/>
                </a:rPr>
                <a:t> O CONJUNTO DOS REAIS, ENTÃO:</a:t>
              </a:r>
            </a:p>
          </p:txBody>
        </p:sp>
      </p:grpSp>
      <p:sp>
        <p:nvSpPr>
          <p:cNvPr id="2055" name="Text Box 7">
            <a:extLst>
              <a:ext uri="{FF2B5EF4-FFF2-40B4-BE49-F238E27FC236}">
                <a16:creationId xmlns:a16="http://schemas.microsoft.com/office/drawing/2014/main" id="{62C64630-8D9A-4D4A-A93E-42867FAA1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158" y="4604047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b="1" dirty="0">
                <a:solidFill>
                  <a:srgbClr val="66FFFF"/>
                </a:solidFill>
                <a:latin typeface="Arial" panose="020B0604020202020204" pitchFamily="34" charset="0"/>
              </a:rPr>
              <a:t>“</a:t>
            </a:r>
            <a:r>
              <a:rPr lang="pt-BR" altLang="pt-BR" sz="2400" b="1" dirty="0">
                <a:solidFill>
                  <a:srgbClr val="66FFFF"/>
                </a:solidFill>
                <a:latin typeface="Arial" panose="020B0604020202020204" pitchFamily="34" charset="0"/>
              </a:rPr>
              <a:t>DETERMINE A FUNÇÃO</a:t>
            </a:r>
            <a:r>
              <a:rPr lang="pt-BR" altLang="pt-BR" sz="3200" b="1" dirty="0">
                <a:solidFill>
                  <a:srgbClr val="66FFFF"/>
                </a:solidFill>
                <a:latin typeface="Arial" panose="020B0604020202020204" pitchFamily="34" charset="0"/>
              </a:rPr>
              <a:t>  </a:t>
            </a:r>
            <a:r>
              <a:rPr lang="pt-BR" altLang="pt-BR" sz="4000" b="1" dirty="0" err="1">
                <a:solidFill>
                  <a:srgbClr val="00FF00"/>
                </a:solidFill>
                <a:latin typeface="Arial" panose="020B0604020202020204" pitchFamily="34" charset="0"/>
              </a:rPr>
              <a:t>det</a:t>
            </a:r>
            <a:r>
              <a:rPr lang="pt-BR" altLang="pt-BR" sz="4000" b="1" dirty="0">
                <a:solidFill>
                  <a:srgbClr val="00FF00"/>
                </a:solidFill>
                <a:latin typeface="Arial" panose="020B0604020202020204" pitchFamily="34" charset="0"/>
              </a:rPr>
              <a:t>: M  </a:t>
            </a:r>
            <a:r>
              <a:rPr lang="pt-BR" altLang="pt-BR" sz="4000" b="1" dirty="0">
                <a:solidFill>
                  <a:srgbClr val="00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 R</a:t>
            </a:r>
            <a:r>
              <a:rPr lang="pt-BR" altLang="pt-BR" sz="3200" b="1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pt-BR" altLang="pt-BR" sz="2400" b="1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ONDE</a:t>
            </a:r>
            <a:r>
              <a:rPr lang="pt-BR" altLang="pt-BR" sz="4000" b="1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pt-BR" altLang="pt-BR" sz="4800" b="1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</a:t>
            </a:r>
            <a:r>
              <a:rPr lang="pt-BR" altLang="pt-BR" sz="4800" b="1" baseline="-25000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</a:t>
            </a:r>
            <a:r>
              <a:rPr lang="pt-BR" altLang="pt-BR" sz="4800" b="1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  </a:t>
            </a:r>
            <a:r>
              <a:rPr lang="pt-BR" altLang="pt-BR" sz="4800" b="1" dirty="0" err="1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det</a:t>
            </a:r>
            <a:r>
              <a:rPr lang="pt-BR" altLang="pt-BR" sz="4800" b="1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M</a:t>
            </a:r>
            <a:r>
              <a:rPr lang="pt-BR" altLang="pt-BR" sz="4800" b="1" baseline="-25000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</a:t>
            </a:r>
            <a:r>
              <a:rPr lang="pt-BR" altLang="pt-BR" sz="4000" b="1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pt-BR" altLang="pt-BR" sz="3200" b="1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TAL QUE</a:t>
            </a:r>
            <a:r>
              <a:rPr lang="pt-BR" altLang="pt-BR" sz="4000" b="1" dirty="0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:</a:t>
            </a:r>
            <a:endParaRPr lang="pt-BR" altLang="pt-BR" sz="4000" b="1" baseline="-25000" dirty="0">
              <a:solidFill>
                <a:srgbClr val="66FFFF"/>
              </a:solidFill>
              <a:latin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EA259DE-82E2-4B24-9388-74013388DA3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6A51454-C234-4926-86D0-C6A5B8C0D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>
            <a:extLst>
              <a:ext uri="{FF2B5EF4-FFF2-40B4-BE49-F238E27FC236}">
                <a16:creationId xmlns:a16="http://schemas.microsoft.com/office/drawing/2014/main" id="{472674CE-971A-434B-88C6-E910C0B39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3087" name="Group 15">
            <a:extLst>
              <a:ext uri="{FF2B5EF4-FFF2-40B4-BE49-F238E27FC236}">
                <a16:creationId xmlns:a16="http://schemas.microsoft.com/office/drawing/2014/main" id="{42C98870-6B24-4BF0-BA64-C14644CE8B7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275557"/>
            <a:ext cx="9144000" cy="762000"/>
            <a:chOff x="0" y="893"/>
            <a:chExt cx="5760" cy="480"/>
          </a:xfrm>
        </p:grpSpPr>
        <p:sp>
          <p:nvSpPr>
            <p:cNvPr id="3078" name="Text Box 6">
              <a:extLst>
                <a:ext uri="{FF2B5EF4-FFF2-40B4-BE49-F238E27FC236}">
                  <a16:creationId xmlns:a16="http://schemas.microsoft.com/office/drawing/2014/main" id="{61BCF793-58B6-4FE2-A95F-50B9FE37D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922"/>
              <a:ext cx="57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</a:rPr>
                <a:t>a) Se n = 1  </a:t>
              </a: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  </a:t>
              </a:r>
              <a:r>
                <a:rPr lang="pt-BR" altLang="pt-BR" sz="3600" b="1" dirty="0" err="1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det</a:t>
              </a: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 M</a:t>
              </a:r>
              <a:r>
                <a:rPr lang="pt-BR" altLang="pt-BR" sz="3600" b="1" baseline="-25000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n</a:t>
              </a: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 =</a:t>
              </a:r>
              <a:endParaRPr lang="pt-BR" altLang="pt-BR" sz="3600" b="1" baseline="-25000" dirty="0">
                <a:solidFill>
                  <a:srgbClr val="66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2" name="AutoShape 10">
              <a:extLst>
                <a:ext uri="{FF2B5EF4-FFF2-40B4-BE49-F238E27FC236}">
                  <a16:creationId xmlns:a16="http://schemas.microsoft.com/office/drawing/2014/main" id="{D5CAE4EE-2007-4522-8D1C-F565C5D9F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1" y="893"/>
              <a:ext cx="624" cy="480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11</a:t>
              </a:r>
            </a:p>
          </p:txBody>
        </p:sp>
      </p:grpSp>
      <p:grpSp>
        <p:nvGrpSpPr>
          <p:cNvPr id="3088" name="Group 16">
            <a:extLst>
              <a:ext uri="{FF2B5EF4-FFF2-40B4-BE49-F238E27FC236}">
                <a16:creationId xmlns:a16="http://schemas.microsoft.com/office/drawing/2014/main" id="{D6617C64-586C-424F-A66E-6B455DD6FD8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406805"/>
            <a:ext cx="9144000" cy="1447800"/>
            <a:chOff x="0" y="1720"/>
            <a:chExt cx="5760" cy="912"/>
          </a:xfrm>
        </p:grpSpPr>
        <p:sp>
          <p:nvSpPr>
            <p:cNvPr id="3079" name="Text Box 7">
              <a:extLst>
                <a:ext uri="{FF2B5EF4-FFF2-40B4-BE49-F238E27FC236}">
                  <a16:creationId xmlns:a16="http://schemas.microsoft.com/office/drawing/2014/main" id="{5BC9BB00-1BA3-436A-85B8-D1FB6FF510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939"/>
              <a:ext cx="57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</a:rPr>
                <a:t>b) Se n = 2  </a:t>
              </a: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  </a:t>
              </a:r>
              <a:r>
                <a:rPr lang="pt-BR" altLang="pt-BR" sz="3600" b="1" dirty="0" err="1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det</a:t>
              </a: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 M</a:t>
              </a:r>
              <a:r>
                <a:rPr lang="pt-BR" altLang="pt-BR" sz="3600" b="1" baseline="-25000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n</a:t>
              </a: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 =</a:t>
              </a:r>
              <a:endParaRPr lang="pt-BR" altLang="pt-BR" sz="3600" b="1" baseline="-25000" dirty="0">
                <a:solidFill>
                  <a:srgbClr val="66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4" name="AutoShape 12">
              <a:extLst>
                <a:ext uri="{FF2B5EF4-FFF2-40B4-BE49-F238E27FC236}">
                  <a16:creationId xmlns:a16="http://schemas.microsoft.com/office/drawing/2014/main" id="{B27F9BE4-C978-46BD-BC90-5753DF4A4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3" y="1720"/>
              <a:ext cx="1392" cy="912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11</a:t>
              </a: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  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12</a:t>
              </a:r>
            </a:p>
            <a:p>
              <a:pPr algn="ctr"/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21</a:t>
              </a: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  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22</a:t>
              </a:r>
            </a:p>
          </p:txBody>
        </p:sp>
      </p:grpSp>
      <p:grpSp>
        <p:nvGrpSpPr>
          <p:cNvPr id="3089" name="Group 17">
            <a:extLst>
              <a:ext uri="{FF2B5EF4-FFF2-40B4-BE49-F238E27FC236}">
                <a16:creationId xmlns:a16="http://schemas.microsoft.com/office/drawing/2014/main" id="{5DAB2E12-BD19-463D-927A-AA5B90B2668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187341"/>
            <a:ext cx="9144000" cy="2144712"/>
            <a:chOff x="22" y="2903"/>
            <a:chExt cx="5760" cy="1351"/>
          </a:xfrm>
        </p:grpSpPr>
        <p:sp>
          <p:nvSpPr>
            <p:cNvPr id="3080" name="Text Box 8">
              <a:extLst>
                <a:ext uri="{FF2B5EF4-FFF2-40B4-BE49-F238E27FC236}">
                  <a16:creationId xmlns:a16="http://schemas.microsoft.com/office/drawing/2014/main" id="{EE2242A9-0CEF-49F3-A314-FA24114DDC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" y="3393"/>
              <a:ext cx="57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</a:rPr>
                <a:t>c) Se n = 3  </a:t>
              </a: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  </a:t>
              </a:r>
              <a:r>
                <a:rPr lang="pt-BR" altLang="pt-BR" sz="3600" b="1" dirty="0" err="1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det</a:t>
              </a: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 M</a:t>
              </a:r>
              <a:r>
                <a:rPr lang="pt-BR" altLang="pt-BR" sz="3600" b="1" baseline="-25000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n</a:t>
              </a:r>
              <a:r>
                <a:rPr lang="pt-BR" altLang="pt-BR" sz="3600" b="1" dirty="0">
                  <a:solidFill>
                    <a:srgbClr val="66FFFF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 =</a:t>
              </a:r>
              <a:endParaRPr lang="pt-BR" altLang="pt-BR" sz="3600" b="1" baseline="-25000" dirty="0">
                <a:solidFill>
                  <a:srgbClr val="66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5" name="AutoShape 13">
              <a:extLst>
                <a:ext uri="{FF2B5EF4-FFF2-40B4-BE49-F238E27FC236}">
                  <a16:creationId xmlns:a16="http://schemas.microsoft.com/office/drawing/2014/main" id="{B4B7C4C5-2016-4FB1-BAED-06CA2FE46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3" y="2903"/>
              <a:ext cx="2112" cy="1351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11</a:t>
              </a: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  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12</a:t>
              </a: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  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13</a:t>
              </a:r>
            </a:p>
            <a:p>
              <a:pPr algn="ctr"/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21</a:t>
              </a: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  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22</a:t>
              </a: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  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23</a:t>
              </a:r>
              <a:endParaRPr lang="pt-BR" altLang="pt-BR" sz="44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31</a:t>
              </a: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  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32</a:t>
              </a: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  a</a:t>
              </a:r>
              <a:r>
                <a:rPr lang="pt-BR" altLang="pt-BR" sz="4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33</a:t>
              </a:r>
            </a:p>
          </p:txBody>
        </p:sp>
      </p:grp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0EE337A-E838-4212-AD2D-2AFEA860285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27C7A074-CC41-46B5-A394-59640E0D1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>
            <a:extLst>
              <a:ext uri="{FF2B5EF4-FFF2-40B4-BE49-F238E27FC236}">
                <a16:creationId xmlns:a16="http://schemas.microsoft.com/office/drawing/2014/main" id="{F7376C2F-6123-45ED-BF9A-565F7808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438400"/>
            <a:ext cx="693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 sz="3600">
              <a:solidFill>
                <a:schemeClr val="bg1"/>
              </a:solidFill>
            </a:endParaRP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67E92A53-6F77-4BBC-9FBB-D8C0A597A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4130" name="Group 34">
            <a:extLst>
              <a:ext uri="{FF2B5EF4-FFF2-40B4-BE49-F238E27FC236}">
                <a16:creationId xmlns:a16="http://schemas.microsoft.com/office/drawing/2014/main" id="{792DFA14-3352-4B0A-945B-7B0CCF8BB047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031876"/>
            <a:ext cx="9144000" cy="5445125"/>
            <a:chOff x="0" y="650"/>
            <a:chExt cx="5760" cy="3430"/>
          </a:xfrm>
        </p:grpSpPr>
        <p:sp>
          <p:nvSpPr>
            <p:cNvPr id="4101" name="Text Box 5">
              <a:extLst>
                <a:ext uri="{FF2B5EF4-FFF2-40B4-BE49-F238E27FC236}">
                  <a16:creationId xmlns:a16="http://schemas.microsoft.com/office/drawing/2014/main" id="{76F79A2A-5744-4207-AF3A-7A3CFDAD9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50"/>
              <a:ext cx="576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pt-BR" sz="4400" b="1">
                  <a:solidFill>
                    <a:srgbClr val="66FFFF"/>
                  </a:solidFill>
                  <a:latin typeface="Arial" panose="020B0604020202020204" pitchFamily="34" charset="0"/>
                </a:rPr>
                <a:t>2) Regras Práticas</a:t>
              </a:r>
            </a:p>
          </p:txBody>
        </p:sp>
        <p:sp>
          <p:nvSpPr>
            <p:cNvPr id="4102" name="Text Box 6">
              <a:extLst>
                <a:ext uri="{FF2B5EF4-FFF2-40B4-BE49-F238E27FC236}">
                  <a16:creationId xmlns:a16="http://schemas.microsoft.com/office/drawing/2014/main" id="{C78E4AE7-908E-4A00-827D-EF5D3D36C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00"/>
              <a:ext cx="576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 typeface="Wingdings" panose="05000000000000000000" pitchFamily="2" charset="2"/>
                <a:buChar char="§"/>
              </a:pPr>
              <a:r>
                <a:rPr lang="pt-BR" altLang="pt-BR" sz="4000" b="1">
                  <a:solidFill>
                    <a:schemeClr val="bg1"/>
                  </a:solidFill>
                  <a:latin typeface="Arial" panose="020B0604020202020204" pitchFamily="34" charset="0"/>
                </a:rPr>
                <a:t> Determinante de 2ª ordem</a:t>
              </a:r>
            </a:p>
          </p:txBody>
        </p:sp>
        <p:sp>
          <p:nvSpPr>
            <p:cNvPr id="4109" name="AutoShape 13">
              <a:extLst>
                <a:ext uri="{FF2B5EF4-FFF2-40B4-BE49-F238E27FC236}">
                  <a16:creationId xmlns:a16="http://schemas.microsoft.com/office/drawing/2014/main" id="{6DB92935-E237-43AC-A21D-6A24D6F96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776"/>
              <a:ext cx="1968" cy="1440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t-BR" altLang="pt-BR" sz="5400" b="1">
                  <a:solidFill>
                    <a:schemeClr val="bg1"/>
                  </a:solidFill>
                  <a:latin typeface="Arial" panose="020B0604020202020204" pitchFamily="34" charset="0"/>
                </a:rPr>
                <a:t>a</a:t>
              </a:r>
              <a:r>
                <a:rPr lang="pt-BR" altLang="pt-BR" sz="5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11</a:t>
              </a:r>
              <a:r>
                <a:rPr lang="pt-BR" altLang="pt-BR" sz="5400" b="1">
                  <a:solidFill>
                    <a:schemeClr val="bg1"/>
                  </a:solidFill>
                  <a:latin typeface="Arial" panose="020B0604020202020204" pitchFamily="34" charset="0"/>
                </a:rPr>
                <a:t>    a</a:t>
              </a:r>
              <a:r>
                <a:rPr lang="pt-BR" altLang="pt-BR" sz="5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12</a:t>
              </a:r>
            </a:p>
            <a:p>
              <a:pPr algn="ctr"/>
              <a:endParaRPr lang="pt-BR" altLang="pt-BR" sz="5400" b="1" baseline="-250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pt-BR" altLang="pt-BR" sz="5400" b="1">
                  <a:solidFill>
                    <a:schemeClr val="bg1"/>
                  </a:solidFill>
                  <a:latin typeface="Arial" panose="020B0604020202020204" pitchFamily="34" charset="0"/>
                </a:rPr>
                <a:t>a</a:t>
              </a:r>
              <a:r>
                <a:rPr lang="pt-BR" altLang="pt-BR" sz="5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21</a:t>
              </a:r>
              <a:r>
                <a:rPr lang="pt-BR" altLang="pt-BR" sz="5400" b="1">
                  <a:solidFill>
                    <a:schemeClr val="bg1"/>
                  </a:solidFill>
                  <a:latin typeface="Arial" panose="020B0604020202020204" pitchFamily="34" charset="0"/>
                </a:rPr>
                <a:t>    a</a:t>
              </a:r>
              <a:r>
                <a:rPr lang="pt-BR" altLang="pt-BR" sz="5400" b="1" baseline="-25000">
                  <a:solidFill>
                    <a:schemeClr val="bg1"/>
                  </a:solidFill>
                  <a:latin typeface="Arial" panose="020B0604020202020204" pitchFamily="34" charset="0"/>
                </a:rPr>
                <a:t>22</a:t>
              </a:r>
            </a:p>
          </p:txBody>
        </p:sp>
        <p:sp>
          <p:nvSpPr>
            <p:cNvPr id="4111" name="Text Box 15">
              <a:extLst>
                <a:ext uri="{FF2B5EF4-FFF2-40B4-BE49-F238E27FC236}">
                  <a16:creationId xmlns:a16="http://schemas.microsoft.com/office/drawing/2014/main" id="{2D7DDDF1-06B8-47D6-8C16-88E4BDCF6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676"/>
              <a:ext cx="12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3600" b="1">
                  <a:solidFill>
                    <a:schemeClr val="bg1"/>
                  </a:solidFill>
                  <a:latin typeface="Arial" panose="020B0604020202020204" pitchFamily="34" charset="0"/>
                </a:rPr>
                <a:t>D.P.  +</a:t>
              </a:r>
            </a:p>
          </p:txBody>
        </p:sp>
        <p:sp>
          <p:nvSpPr>
            <p:cNvPr id="4112" name="Text Box 16">
              <a:extLst>
                <a:ext uri="{FF2B5EF4-FFF2-40B4-BE49-F238E27FC236}">
                  <a16:creationId xmlns:a16="http://schemas.microsoft.com/office/drawing/2014/main" id="{C29E54EA-2A9E-4599-B0F3-B9521A031B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676"/>
              <a:ext cx="13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3600" b="1">
                  <a:solidFill>
                    <a:schemeClr val="bg1"/>
                  </a:solidFill>
                  <a:latin typeface="Arial" panose="020B0604020202020204" pitchFamily="34" charset="0"/>
                </a:rPr>
                <a:t>D.S.  -</a:t>
              </a:r>
            </a:p>
          </p:txBody>
        </p:sp>
        <p:sp>
          <p:nvSpPr>
            <p:cNvPr id="4119" name="Line 23">
              <a:extLst>
                <a:ext uri="{FF2B5EF4-FFF2-40B4-BE49-F238E27FC236}">
                  <a16:creationId xmlns:a16="http://schemas.microsoft.com/office/drawing/2014/main" id="{C547FAF2-8BC4-4CE5-A0ED-AB2B1AEF2E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3216"/>
              <a:ext cx="528" cy="432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20" name="Line 24">
              <a:extLst>
                <a:ext uri="{FF2B5EF4-FFF2-40B4-BE49-F238E27FC236}">
                  <a16:creationId xmlns:a16="http://schemas.microsoft.com/office/drawing/2014/main" id="{562E9F9E-E1A0-4AAB-A5EF-DD0CAD0A04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3264"/>
              <a:ext cx="432" cy="384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4129" name="Group 33">
              <a:extLst>
                <a:ext uri="{FF2B5EF4-FFF2-40B4-BE49-F238E27FC236}">
                  <a16:creationId xmlns:a16="http://schemas.microsoft.com/office/drawing/2014/main" id="{25F084DD-8400-459D-8A14-045B6CAA6D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2352"/>
              <a:ext cx="576" cy="528"/>
              <a:chOff x="2448" y="2352"/>
              <a:chExt cx="576" cy="528"/>
            </a:xfrm>
          </p:grpSpPr>
          <p:sp>
            <p:nvSpPr>
              <p:cNvPr id="4122" name="Line 26">
                <a:extLst>
                  <a:ext uri="{FF2B5EF4-FFF2-40B4-BE49-F238E27FC236}">
                    <a16:creationId xmlns:a16="http://schemas.microsoft.com/office/drawing/2014/main" id="{2EE435AA-0BC1-4A8F-A0CB-612637DF4F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528" cy="48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123" name="Line 27">
                <a:extLst>
                  <a:ext uri="{FF2B5EF4-FFF2-40B4-BE49-F238E27FC236}">
                    <a16:creationId xmlns:a16="http://schemas.microsoft.com/office/drawing/2014/main" id="{9520FFC9-DCAC-44B5-8FB8-77DDE5BD8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8" y="2352"/>
                <a:ext cx="576" cy="528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124" name="Oval 28">
              <a:extLst>
                <a:ext uri="{FF2B5EF4-FFF2-40B4-BE49-F238E27FC236}">
                  <a16:creationId xmlns:a16="http://schemas.microsoft.com/office/drawing/2014/main" id="{AEA47A8A-99B3-4605-88D1-39991F004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0" y="3755"/>
              <a:ext cx="240" cy="240"/>
            </a:xfrm>
            <a:prstGeom prst="ellips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125" name="Oval 29">
              <a:extLst>
                <a:ext uri="{FF2B5EF4-FFF2-40B4-BE49-F238E27FC236}">
                  <a16:creationId xmlns:a16="http://schemas.microsoft.com/office/drawing/2014/main" id="{5902F0A1-EDCF-4C7B-9B9A-6BA0499F2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9" y="3781"/>
              <a:ext cx="240" cy="240"/>
            </a:xfrm>
            <a:prstGeom prst="ellips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A55305E-9EBB-4AF4-847F-3409A749809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2E601F76-62CC-4806-B7C3-695A58E47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6">
            <a:extLst>
              <a:ext uri="{FF2B5EF4-FFF2-40B4-BE49-F238E27FC236}">
                <a16:creationId xmlns:a16="http://schemas.microsoft.com/office/drawing/2014/main" id="{EF8BCEB0-4807-4327-802B-042E86625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15437" name="Group 77">
            <a:extLst>
              <a:ext uri="{FF2B5EF4-FFF2-40B4-BE49-F238E27FC236}">
                <a16:creationId xmlns:a16="http://schemas.microsoft.com/office/drawing/2014/main" id="{3FF467F7-2691-4AE9-BBE7-1B1038AE8B45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066800"/>
            <a:ext cx="9144000" cy="5300663"/>
            <a:chOff x="0" y="672"/>
            <a:chExt cx="5760" cy="3339"/>
          </a:xfrm>
        </p:grpSpPr>
        <p:sp>
          <p:nvSpPr>
            <p:cNvPr id="15362" name="Text Box 2">
              <a:extLst>
                <a:ext uri="{FF2B5EF4-FFF2-40B4-BE49-F238E27FC236}">
                  <a16:creationId xmlns:a16="http://schemas.microsoft.com/office/drawing/2014/main" id="{B52A7CA8-9C5A-4EF8-B9E7-5A938C396B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72"/>
              <a:ext cx="5760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buFont typeface="Wingdings" panose="05000000000000000000" pitchFamily="2" charset="2"/>
                <a:buChar char="§"/>
              </a:pPr>
              <a:r>
                <a:rPr lang="pt-BR" altLang="pt-BR" sz="3600" b="1">
                  <a:solidFill>
                    <a:srgbClr val="66FFFF"/>
                  </a:solidFill>
                  <a:latin typeface="Arial" panose="020B0604020202020204" pitchFamily="34" charset="0"/>
                </a:rPr>
                <a:t> DETERMINANTE DE 3ª ORDEM             (REGRA DE SARRUS)</a:t>
              </a:r>
            </a:p>
          </p:txBody>
        </p:sp>
        <p:grpSp>
          <p:nvGrpSpPr>
            <p:cNvPr id="15410" name="Group 50">
              <a:extLst>
                <a:ext uri="{FF2B5EF4-FFF2-40B4-BE49-F238E27FC236}">
                  <a16:creationId xmlns:a16="http://schemas.microsoft.com/office/drawing/2014/main" id="{409FFECB-D929-4CB9-ABF7-26EB1E7346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1392"/>
              <a:ext cx="4512" cy="1930"/>
              <a:chOff x="864" y="1670"/>
              <a:chExt cx="4512" cy="1930"/>
            </a:xfrm>
          </p:grpSpPr>
          <p:sp>
            <p:nvSpPr>
              <p:cNvPr id="15371" name="Rectangle 11">
                <a:extLst>
                  <a:ext uri="{FF2B5EF4-FFF2-40B4-BE49-F238E27FC236}">
                    <a16:creationId xmlns:a16="http://schemas.microsoft.com/office/drawing/2014/main" id="{88FFAD05-392B-4392-9086-17FADF96C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1670"/>
                <a:ext cx="2016" cy="15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11</a:t>
                </a: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  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12</a:t>
                </a:r>
              </a:p>
              <a:p>
                <a:pPr>
                  <a:spcBef>
                    <a:spcPct val="50000"/>
                  </a:spcBef>
                </a:pP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21</a:t>
                </a: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  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22</a:t>
                </a:r>
                <a:endParaRPr lang="pt-BR" altLang="pt-BR" sz="4000" b="1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31</a:t>
                </a: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  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32</a:t>
                </a:r>
              </a:p>
            </p:txBody>
          </p:sp>
          <p:sp>
            <p:nvSpPr>
              <p:cNvPr id="15372" name="Rectangle 12">
                <a:extLst>
                  <a:ext uri="{FF2B5EF4-FFF2-40B4-BE49-F238E27FC236}">
                    <a16:creationId xmlns:a16="http://schemas.microsoft.com/office/drawing/2014/main" id="{40264A13-C3B1-464D-A953-88288877F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1670"/>
                <a:ext cx="2448" cy="15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11</a:t>
                </a: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  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12</a:t>
                </a: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  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13</a:t>
                </a:r>
              </a:p>
              <a:p>
                <a:pPr>
                  <a:spcBef>
                    <a:spcPct val="50000"/>
                  </a:spcBef>
                </a:pP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21</a:t>
                </a: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  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22</a:t>
                </a: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  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23</a:t>
                </a:r>
                <a:endParaRPr lang="pt-BR" altLang="pt-BR" sz="4000" b="1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31</a:t>
                </a: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  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32</a:t>
                </a: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  a</a:t>
                </a:r>
                <a:r>
                  <a:rPr lang="pt-BR" altLang="pt-BR" sz="4000" b="1" baseline="-25000">
                    <a:solidFill>
                      <a:schemeClr val="bg1"/>
                    </a:solidFill>
                    <a:latin typeface="Arial" panose="020B0604020202020204" pitchFamily="34" charset="0"/>
                  </a:rPr>
                  <a:t>33</a:t>
                </a:r>
              </a:p>
            </p:txBody>
          </p:sp>
          <p:sp>
            <p:nvSpPr>
              <p:cNvPr id="15376" name="Line 16">
                <a:extLst>
                  <a:ext uri="{FF2B5EF4-FFF2-40B4-BE49-F238E27FC236}">
                    <a16:creationId xmlns:a16="http://schemas.microsoft.com/office/drawing/2014/main" id="{1C24E148-0389-449E-8C8B-8FB1D67812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2112"/>
                <a:ext cx="288" cy="240"/>
              </a:xfrm>
              <a:prstGeom prst="line">
                <a:avLst/>
              </a:prstGeom>
              <a:noFill/>
              <a:ln w="762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77" name="Line 17">
                <a:extLst>
                  <a:ext uri="{FF2B5EF4-FFF2-40B4-BE49-F238E27FC236}">
                    <a16:creationId xmlns:a16="http://schemas.microsoft.com/office/drawing/2014/main" id="{DF16C4C1-A826-4CEC-8D71-5AF4F2C51F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2" y="2688"/>
                <a:ext cx="288" cy="240"/>
              </a:xfrm>
              <a:prstGeom prst="line">
                <a:avLst/>
              </a:prstGeom>
              <a:noFill/>
              <a:ln w="762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78" name="Line 18">
                <a:extLst>
                  <a:ext uri="{FF2B5EF4-FFF2-40B4-BE49-F238E27FC236}">
                    <a16:creationId xmlns:a16="http://schemas.microsoft.com/office/drawing/2014/main" id="{195D96B8-28A9-4E7F-B444-74C104C618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2" y="3264"/>
                <a:ext cx="432" cy="336"/>
              </a:xfrm>
              <a:prstGeom prst="line">
                <a:avLst/>
              </a:prstGeom>
              <a:noFill/>
              <a:ln w="76200">
                <a:solidFill>
                  <a:srgbClr val="66FF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83" name="Line 23">
                <a:extLst>
                  <a:ext uri="{FF2B5EF4-FFF2-40B4-BE49-F238E27FC236}">
                    <a16:creationId xmlns:a16="http://schemas.microsoft.com/office/drawing/2014/main" id="{3EC6151C-B3F6-4C23-9C56-088CA5EF58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0" y="2112"/>
                <a:ext cx="288" cy="240"/>
              </a:xfrm>
              <a:prstGeom prst="line">
                <a:avLst/>
              </a:prstGeom>
              <a:noFill/>
              <a:ln w="762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84" name="Line 24">
                <a:extLst>
                  <a:ext uri="{FF2B5EF4-FFF2-40B4-BE49-F238E27FC236}">
                    <a16:creationId xmlns:a16="http://schemas.microsoft.com/office/drawing/2014/main" id="{69378057-787F-41D0-9575-1AFADF8B8D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688"/>
                <a:ext cx="288" cy="240"/>
              </a:xfrm>
              <a:prstGeom prst="line">
                <a:avLst/>
              </a:prstGeom>
              <a:noFill/>
              <a:ln w="762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85" name="Line 25">
                <a:extLst>
                  <a:ext uri="{FF2B5EF4-FFF2-40B4-BE49-F238E27FC236}">
                    <a16:creationId xmlns:a16="http://schemas.microsoft.com/office/drawing/2014/main" id="{A036F546-37D7-4F1D-ADB8-F08FBD1113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3264"/>
                <a:ext cx="432" cy="336"/>
              </a:xfrm>
              <a:prstGeom prst="line">
                <a:avLst/>
              </a:prstGeom>
              <a:noFill/>
              <a:ln w="76200">
                <a:solidFill>
                  <a:srgbClr val="66FF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86" name="Line 26">
                <a:extLst>
                  <a:ext uri="{FF2B5EF4-FFF2-40B4-BE49-F238E27FC236}">
                    <a16:creationId xmlns:a16="http://schemas.microsoft.com/office/drawing/2014/main" id="{65C2A2B9-779D-406E-8635-B96DB97915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2" y="2112"/>
                <a:ext cx="288" cy="240"/>
              </a:xfrm>
              <a:prstGeom prst="line">
                <a:avLst/>
              </a:prstGeom>
              <a:noFill/>
              <a:ln w="762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87" name="Line 27">
                <a:extLst>
                  <a:ext uri="{FF2B5EF4-FFF2-40B4-BE49-F238E27FC236}">
                    <a16:creationId xmlns:a16="http://schemas.microsoft.com/office/drawing/2014/main" id="{F1118E70-7EBE-4F5B-9BC6-8E19170687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0" y="2688"/>
                <a:ext cx="288" cy="240"/>
              </a:xfrm>
              <a:prstGeom prst="line">
                <a:avLst/>
              </a:prstGeom>
              <a:noFill/>
              <a:ln w="762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88" name="Line 28">
                <a:extLst>
                  <a:ext uri="{FF2B5EF4-FFF2-40B4-BE49-F238E27FC236}">
                    <a16:creationId xmlns:a16="http://schemas.microsoft.com/office/drawing/2014/main" id="{F0259E3C-44F1-4FFC-81FD-F311844811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0" y="3264"/>
                <a:ext cx="432" cy="336"/>
              </a:xfrm>
              <a:prstGeom prst="line">
                <a:avLst/>
              </a:prstGeom>
              <a:noFill/>
              <a:ln w="76200">
                <a:solidFill>
                  <a:srgbClr val="66FF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92" name="Line 32">
                <a:extLst>
                  <a:ext uri="{FF2B5EF4-FFF2-40B4-BE49-F238E27FC236}">
                    <a16:creationId xmlns:a16="http://schemas.microsoft.com/office/drawing/2014/main" id="{D7A9A7D7-CC07-4706-9096-A2EC0A07E0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8" y="2064"/>
                <a:ext cx="432" cy="33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99" name="Line 39">
                <a:extLst>
                  <a:ext uri="{FF2B5EF4-FFF2-40B4-BE49-F238E27FC236}">
                    <a16:creationId xmlns:a16="http://schemas.microsoft.com/office/drawing/2014/main" id="{526574E5-BBD3-4542-870F-6E357D2121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40" y="2640"/>
                <a:ext cx="480" cy="384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0" name="Line 40">
                <a:extLst>
                  <a:ext uri="{FF2B5EF4-FFF2-40B4-BE49-F238E27FC236}">
                    <a16:creationId xmlns:a16="http://schemas.microsoft.com/office/drawing/2014/main" id="{FC36269D-8CA1-439B-8787-E711F2C4EE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64" y="3264"/>
                <a:ext cx="384" cy="33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2" name="Line 42">
                <a:extLst>
                  <a:ext uri="{FF2B5EF4-FFF2-40B4-BE49-F238E27FC236}">
                    <a16:creationId xmlns:a16="http://schemas.microsoft.com/office/drawing/2014/main" id="{5475E945-E426-4DC9-B79B-63361658FA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24" y="2064"/>
                <a:ext cx="480" cy="33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3" name="Line 43">
                <a:extLst>
                  <a:ext uri="{FF2B5EF4-FFF2-40B4-BE49-F238E27FC236}">
                    <a16:creationId xmlns:a16="http://schemas.microsoft.com/office/drawing/2014/main" id="{A98004B0-1690-4010-B23E-4722453522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8" y="2640"/>
                <a:ext cx="480" cy="384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4" name="Line 44">
                <a:extLst>
                  <a:ext uri="{FF2B5EF4-FFF2-40B4-BE49-F238E27FC236}">
                    <a16:creationId xmlns:a16="http://schemas.microsoft.com/office/drawing/2014/main" id="{A39C4259-25A6-41A8-ACCB-5A8DFD8C7F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32" y="3264"/>
                <a:ext cx="384" cy="33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5" name="Line 45">
                <a:extLst>
                  <a:ext uri="{FF2B5EF4-FFF2-40B4-BE49-F238E27FC236}">
                    <a16:creationId xmlns:a16="http://schemas.microsoft.com/office/drawing/2014/main" id="{5DEA417B-3774-4A53-924F-1FC4180F5E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44" y="2064"/>
                <a:ext cx="480" cy="33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6" name="Line 46">
                <a:extLst>
                  <a:ext uri="{FF2B5EF4-FFF2-40B4-BE49-F238E27FC236}">
                    <a16:creationId xmlns:a16="http://schemas.microsoft.com/office/drawing/2014/main" id="{CA5DC0BD-B303-4B94-9901-A64EFB781E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76" y="2640"/>
                <a:ext cx="480" cy="384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7" name="Line 47">
                <a:extLst>
                  <a:ext uri="{FF2B5EF4-FFF2-40B4-BE49-F238E27FC236}">
                    <a16:creationId xmlns:a16="http://schemas.microsoft.com/office/drawing/2014/main" id="{23C4318B-887D-4C92-9AAB-F539CCC194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00" y="3264"/>
                <a:ext cx="384" cy="336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8" name="Line 48">
                <a:extLst>
                  <a:ext uri="{FF2B5EF4-FFF2-40B4-BE49-F238E27FC236}">
                    <a16:creationId xmlns:a16="http://schemas.microsoft.com/office/drawing/2014/main" id="{C9C4A5FB-1895-41C1-BE59-9212D89C61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6" y="1728"/>
                <a:ext cx="0" cy="1584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409" name="Line 49">
                <a:extLst>
                  <a:ext uri="{FF2B5EF4-FFF2-40B4-BE49-F238E27FC236}">
                    <a16:creationId xmlns:a16="http://schemas.microsoft.com/office/drawing/2014/main" id="{6CB33E38-DC40-4904-B830-77247BB67D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64" y="1728"/>
                <a:ext cx="0" cy="1584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5415" name="Rectangle 55">
              <a:extLst>
                <a:ext uri="{FF2B5EF4-FFF2-40B4-BE49-F238E27FC236}">
                  <a16:creationId xmlns:a16="http://schemas.microsoft.com/office/drawing/2014/main" id="{15C22795-3B31-4F41-848E-30F74F188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" y="3607"/>
              <a:ext cx="6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D.S.</a:t>
              </a:r>
            </a:p>
          </p:txBody>
        </p:sp>
        <p:sp>
          <p:nvSpPr>
            <p:cNvPr id="15416" name="Rectangle 56">
              <a:extLst>
                <a:ext uri="{FF2B5EF4-FFF2-40B4-BE49-F238E27FC236}">
                  <a16:creationId xmlns:a16="http://schemas.microsoft.com/office/drawing/2014/main" id="{BE77DEC4-06CA-4E72-B728-A64BAB61B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" y="3588"/>
              <a:ext cx="6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D.P.</a:t>
              </a:r>
            </a:p>
          </p:txBody>
        </p:sp>
        <p:grpSp>
          <p:nvGrpSpPr>
            <p:cNvPr id="15420" name="Group 60">
              <a:extLst>
                <a:ext uri="{FF2B5EF4-FFF2-40B4-BE49-F238E27FC236}">
                  <a16:creationId xmlns:a16="http://schemas.microsoft.com/office/drawing/2014/main" id="{5D779A48-26A7-4B71-9110-B0EC431FFD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3120"/>
              <a:ext cx="336" cy="692"/>
              <a:chOff x="484" y="3456"/>
              <a:chExt cx="336" cy="692"/>
            </a:xfrm>
          </p:grpSpPr>
          <p:sp>
            <p:nvSpPr>
              <p:cNvPr id="15417" name="Text Box 57">
                <a:extLst>
                  <a:ext uri="{FF2B5EF4-FFF2-40B4-BE49-F238E27FC236}">
                    <a16:creationId xmlns:a16="http://schemas.microsoft.com/office/drawing/2014/main" id="{85E8FC93-FA3D-41C5-86F0-861E4A06CB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" y="3456"/>
                <a:ext cx="292" cy="6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pt-BR" altLang="pt-BR" sz="6600">
                    <a:solidFill>
                      <a:schemeClr val="bg1"/>
                    </a:solidFill>
                    <a:latin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15419" name="Oval 59">
                <a:extLst>
                  <a:ext uri="{FF2B5EF4-FFF2-40B4-BE49-F238E27FC236}">
                    <a16:creationId xmlns:a16="http://schemas.microsoft.com/office/drawing/2014/main" id="{0F97C51C-F390-480A-ACE5-1CF7511D1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" y="3711"/>
                <a:ext cx="336" cy="288"/>
              </a:xfrm>
              <a:prstGeom prst="ellips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421" name="Group 61">
              <a:extLst>
                <a:ext uri="{FF2B5EF4-FFF2-40B4-BE49-F238E27FC236}">
                  <a16:creationId xmlns:a16="http://schemas.microsoft.com/office/drawing/2014/main" id="{E8920A41-A131-4E63-9379-F470B442CF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2" y="3127"/>
              <a:ext cx="336" cy="692"/>
              <a:chOff x="484" y="3456"/>
              <a:chExt cx="336" cy="692"/>
            </a:xfrm>
          </p:grpSpPr>
          <p:sp>
            <p:nvSpPr>
              <p:cNvPr id="15422" name="Text Box 62">
                <a:extLst>
                  <a:ext uri="{FF2B5EF4-FFF2-40B4-BE49-F238E27FC236}">
                    <a16:creationId xmlns:a16="http://schemas.microsoft.com/office/drawing/2014/main" id="{5754B27A-7C2B-4E07-9E47-15314D70B5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" y="3456"/>
                <a:ext cx="292" cy="6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pt-BR" altLang="pt-BR" sz="6600">
                    <a:solidFill>
                      <a:schemeClr val="bg1"/>
                    </a:solidFill>
                    <a:latin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15423" name="Oval 63">
                <a:extLst>
                  <a:ext uri="{FF2B5EF4-FFF2-40B4-BE49-F238E27FC236}">
                    <a16:creationId xmlns:a16="http://schemas.microsoft.com/office/drawing/2014/main" id="{55D0C721-A9AA-4BAD-A337-840D6C2BB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" y="3711"/>
                <a:ext cx="336" cy="288"/>
              </a:xfrm>
              <a:prstGeom prst="ellips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424" name="Group 64">
              <a:extLst>
                <a:ext uri="{FF2B5EF4-FFF2-40B4-BE49-F238E27FC236}">
                  <a16:creationId xmlns:a16="http://schemas.microsoft.com/office/drawing/2014/main" id="{B78E8DF8-1FA9-49E9-BD58-E7AB247581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2" y="3127"/>
              <a:ext cx="336" cy="692"/>
              <a:chOff x="484" y="3456"/>
              <a:chExt cx="336" cy="692"/>
            </a:xfrm>
          </p:grpSpPr>
          <p:sp>
            <p:nvSpPr>
              <p:cNvPr id="15425" name="Text Box 65">
                <a:extLst>
                  <a:ext uri="{FF2B5EF4-FFF2-40B4-BE49-F238E27FC236}">
                    <a16:creationId xmlns:a16="http://schemas.microsoft.com/office/drawing/2014/main" id="{2A3B6195-0F5C-490B-9943-8922A6F77F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" y="3456"/>
                <a:ext cx="292" cy="6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pt-BR" altLang="pt-BR" sz="6600">
                    <a:solidFill>
                      <a:schemeClr val="bg1"/>
                    </a:solidFill>
                    <a:latin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15426" name="Oval 66">
                <a:extLst>
                  <a:ext uri="{FF2B5EF4-FFF2-40B4-BE49-F238E27FC236}">
                    <a16:creationId xmlns:a16="http://schemas.microsoft.com/office/drawing/2014/main" id="{068F2DE1-2D3E-40A4-8449-63143C612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" y="3711"/>
                <a:ext cx="336" cy="288"/>
              </a:xfrm>
              <a:prstGeom prst="ellips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430" name="Group 70">
              <a:extLst>
                <a:ext uri="{FF2B5EF4-FFF2-40B4-BE49-F238E27FC236}">
                  <a16:creationId xmlns:a16="http://schemas.microsoft.com/office/drawing/2014/main" id="{B3074243-E321-49D9-AA99-B7E0847A98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6" y="3216"/>
              <a:ext cx="336" cy="576"/>
              <a:chOff x="3057" y="3360"/>
              <a:chExt cx="336" cy="576"/>
            </a:xfrm>
          </p:grpSpPr>
          <p:sp>
            <p:nvSpPr>
              <p:cNvPr id="15428" name="Text Box 68">
                <a:extLst>
                  <a:ext uri="{FF2B5EF4-FFF2-40B4-BE49-F238E27FC236}">
                    <a16:creationId xmlns:a16="http://schemas.microsoft.com/office/drawing/2014/main" id="{A95A161A-FDF0-49DB-AC49-6C483A0E82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58" y="3360"/>
                <a:ext cx="292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pt-BR" altLang="pt-BR" sz="5400">
                    <a:solidFill>
                      <a:schemeClr val="bg1"/>
                    </a:solidFill>
                    <a:latin typeface="Arial" panose="020B0604020202020204" pitchFamily="34" charset="0"/>
                  </a:rPr>
                  <a:t>+</a:t>
                </a:r>
              </a:p>
            </p:txBody>
          </p:sp>
          <p:sp>
            <p:nvSpPr>
              <p:cNvPr id="15429" name="Oval 69">
                <a:extLst>
                  <a:ext uri="{FF2B5EF4-FFF2-40B4-BE49-F238E27FC236}">
                    <a16:creationId xmlns:a16="http://schemas.microsoft.com/office/drawing/2014/main" id="{B55C1C42-B417-4A3E-94BE-BC9E110D6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7" y="3505"/>
                <a:ext cx="336" cy="288"/>
              </a:xfrm>
              <a:prstGeom prst="ellips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431" name="Group 71">
              <a:extLst>
                <a:ext uri="{FF2B5EF4-FFF2-40B4-BE49-F238E27FC236}">
                  <a16:creationId xmlns:a16="http://schemas.microsoft.com/office/drawing/2014/main" id="{45F7E4AA-8D2B-47BE-BF44-2F6252A439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4" y="3216"/>
              <a:ext cx="336" cy="576"/>
              <a:chOff x="3057" y="3360"/>
              <a:chExt cx="336" cy="576"/>
            </a:xfrm>
          </p:grpSpPr>
          <p:sp>
            <p:nvSpPr>
              <p:cNvPr id="15432" name="Text Box 72">
                <a:extLst>
                  <a:ext uri="{FF2B5EF4-FFF2-40B4-BE49-F238E27FC236}">
                    <a16:creationId xmlns:a16="http://schemas.microsoft.com/office/drawing/2014/main" id="{7A0528D5-0014-4F38-A6BE-FA73EC292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58" y="3360"/>
                <a:ext cx="292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pt-BR" altLang="pt-BR" sz="5400">
                    <a:solidFill>
                      <a:schemeClr val="bg1"/>
                    </a:solidFill>
                    <a:latin typeface="Arial" panose="020B0604020202020204" pitchFamily="34" charset="0"/>
                  </a:rPr>
                  <a:t>+</a:t>
                </a:r>
              </a:p>
            </p:txBody>
          </p:sp>
          <p:sp>
            <p:nvSpPr>
              <p:cNvPr id="15433" name="Oval 73">
                <a:extLst>
                  <a:ext uri="{FF2B5EF4-FFF2-40B4-BE49-F238E27FC236}">
                    <a16:creationId xmlns:a16="http://schemas.microsoft.com/office/drawing/2014/main" id="{EBA2514A-815E-4DF0-AD86-DD9A645329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7" y="3505"/>
                <a:ext cx="336" cy="288"/>
              </a:xfrm>
              <a:prstGeom prst="ellips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434" name="Group 74">
              <a:extLst>
                <a:ext uri="{FF2B5EF4-FFF2-40B4-BE49-F238E27FC236}">
                  <a16:creationId xmlns:a16="http://schemas.microsoft.com/office/drawing/2014/main" id="{321B0FA9-4C6E-46D1-8936-215FEAD68A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3216"/>
              <a:ext cx="336" cy="576"/>
              <a:chOff x="3057" y="3360"/>
              <a:chExt cx="336" cy="576"/>
            </a:xfrm>
          </p:grpSpPr>
          <p:sp>
            <p:nvSpPr>
              <p:cNvPr id="15435" name="Text Box 75">
                <a:extLst>
                  <a:ext uri="{FF2B5EF4-FFF2-40B4-BE49-F238E27FC236}">
                    <a16:creationId xmlns:a16="http://schemas.microsoft.com/office/drawing/2014/main" id="{DF6942B2-0B57-48DF-A60C-AAE5535574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58" y="3360"/>
                <a:ext cx="292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pt-BR" altLang="pt-BR" sz="5400">
                    <a:solidFill>
                      <a:schemeClr val="bg1"/>
                    </a:solidFill>
                    <a:latin typeface="Arial" panose="020B0604020202020204" pitchFamily="34" charset="0"/>
                  </a:rPr>
                  <a:t>+</a:t>
                </a:r>
              </a:p>
            </p:txBody>
          </p:sp>
          <p:sp>
            <p:nvSpPr>
              <p:cNvPr id="15436" name="Oval 76">
                <a:extLst>
                  <a:ext uri="{FF2B5EF4-FFF2-40B4-BE49-F238E27FC236}">
                    <a16:creationId xmlns:a16="http://schemas.microsoft.com/office/drawing/2014/main" id="{FA1AA8B6-14B5-46B7-8650-CED2725A05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7" y="3505"/>
                <a:ext cx="336" cy="288"/>
              </a:xfrm>
              <a:prstGeom prst="ellips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11F4C88F-4D61-4F6B-AF73-7D69290B348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2" name="Imagem 51">
            <a:extLst>
              <a:ext uri="{FF2B5EF4-FFF2-40B4-BE49-F238E27FC236}">
                <a16:creationId xmlns:a16="http://schemas.microsoft.com/office/drawing/2014/main" id="{0A7346F1-F023-411F-AB84-1D332BC0F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>
            <a:extLst>
              <a:ext uri="{FF2B5EF4-FFF2-40B4-BE49-F238E27FC236}">
                <a16:creationId xmlns:a16="http://schemas.microsoft.com/office/drawing/2014/main" id="{DDCEE2A3-5E0D-4694-ACD4-AB5E52A7A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530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rgbClr val="66FFFF"/>
                </a:solidFill>
                <a:latin typeface="Arial" panose="020B0604020202020204" pitchFamily="34" charset="0"/>
              </a:rPr>
              <a:t>3) PROPRIEDADES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C0092BC9-F435-4736-BE57-D7F7FC03A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8452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chemeClr val="bg1"/>
                </a:solidFill>
                <a:latin typeface="Arial" panose="020B0604020202020204" pitchFamily="34" charset="0"/>
              </a:rPr>
              <a:t>a) UMA FILA NULA</a:t>
            </a: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BAB55F28-3C5D-4148-A9E3-3C727C596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5144" name="Group 24">
            <a:extLst>
              <a:ext uri="{FF2B5EF4-FFF2-40B4-BE49-F238E27FC236}">
                <a16:creationId xmlns:a16="http://schemas.microsoft.com/office/drawing/2014/main" id="{C1B54789-5384-42A8-BEE2-280559CE8A96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343400"/>
            <a:ext cx="8839200" cy="2057400"/>
            <a:chOff x="144" y="2736"/>
            <a:chExt cx="5568" cy="1296"/>
          </a:xfrm>
        </p:grpSpPr>
        <p:sp>
          <p:nvSpPr>
            <p:cNvPr id="5132" name="AutoShape 12">
              <a:extLst>
                <a:ext uri="{FF2B5EF4-FFF2-40B4-BE49-F238E27FC236}">
                  <a16:creationId xmlns:a16="http://schemas.microsoft.com/office/drawing/2014/main" id="{829B087D-1EA9-4F10-83AF-5C392D77D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736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1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 0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-1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4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 0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9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3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 0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5133" name="Text Box 13">
              <a:extLst>
                <a:ext uri="{FF2B5EF4-FFF2-40B4-BE49-F238E27FC236}">
                  <a16:creationId xmlns:a16="http://schemas.microsoft.com/office/drawing/2014/main" id="{C4DDF112-BDD4-4B0C-9A5A-5FFF2D6C78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3120"/>
              <a:ext cx="912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4800" b="1">
                  <a:solidFill>
                    <a:srgbClr val="66FFFF"/>
                  </a:solidFill>
                  <a:latin typeface="Arial" panose="020B0604020202020204" pitchFamily="34" charset="0"/>
                </a:rPr>
                <a:t>OU</a:t>
              </a:r>
            </a:p>
          </p:txBody>
        </p:sp>
        <p:sp>
          <p:nvSpPr>
            <p:cNvPr id="5134" name="AutoShape 14">
              <a:extLst>
                <a:ext uri="{FF2B5EF4-FFF2-40B4-BE49-F238E27FC236}">
                  <a16:creationId xmlns:a16="http://schemas.microsoft.com/office/drawing/2014/main" id="{CAB16E7F-1718-4679-B52A-B7A69A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784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5  1  2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9  3  2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0  0  0</a:t>
              </a:r>
            </a:p>
          </p:txBody>
        </p:sp>
        <p:sp>
          <p:nvSpPr>
            <p:cNvPr id="5135" name="Text Box 15">
              <a:extLst>
                <a:ext uri="{FF2B5EF4-FFF2-40B4-BE49-F238E27FC236}">
                  <a16:creationId xmlns:a16="http://schemas.microsoft.com/office/drawing/2014/main" id="{FDE95A31-41D3-444B-9436-C358A47D8E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3120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= 0</a:t>
              </a:r>
            </a:p>
          </p:txBody>
        </p:sp>
        <p:sp>
          <p:nvSpPr>
            <p:cNvPr id="5137" name="Text Box 17">
              <a:extLst>
                <a:ext uri="{FF2B5EF4-FFF2-40B4-BE49-F238E27FC236}">
                  <a16:creationId xmlns:a16="http://schemas.microsoft.com/office/drawing/2014/main" id="{94E1D7B7-77F2-4C72-9D3D-FB85595EF8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0" y="3120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= 0</a:t>
              </a:r>
            </a:p>
          </p:txBody>
        </p:sp>
      </p:grpSp>
      <p:grpSp>
        <p:nvGrpSpPr>
          <p:cNvPr id="5141" name="Group 21">
            <a:extLst>
              <a:ext uri="{FF2B5EF4-FFF2-40B4-BE49-F238E27FC236}">
                <a16:creationId xmlns:a16="http://schemas.microsoft.com/office/drawing/2014/main" id="{C4DBE0FA-30BA-4726-8B11-DA6A0CE43E3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087564"/>
            <a:ext cx="9144000" cy="701675"/>
            <a:chOff x="0" y="1315"/>
            <a:chExt cx="5760" cy="442"/>
          </a:xfrm>
        </p:grpSpPr>
        <p:sp>
          <p:nvSpPr>
            <p:cNvPr id="5125" name="Text Box 5">
              <a:extLst>
                <a:ext uri="{FF2B5EF4-FFF2-40B4-BE49-F238E27FC236}">
                  <a16:creationId xmlns:a16="http://schemas.microsoft.com/office/drawing/2014/main" id="{ACEBB3CE-4494-4CC9-BC03-654D052FA9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315"/>
              <a:ext cx="576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pt-BR" altLang="pt-BR" sz="4000" b="1">
                  <a:solidFill>
                    <a:srgbClr val="00CC00"/>
                  </a:solidFill>
                  <a:latin typeface="Arial" panose="020B0604020202020204" pitchFamily="34" charset="0"/>
                </a:rPr>
                <a:t>DETERMINANTE IGUAL A  ZERO</a:t>
              </a:r>
            </a:p>
          </p:txBody>
        </p:sp>
        <p:sp>
          <p:nvSpPr>
            <p:cNvPr id="5140" name="Rectangle 20">
              <a:extLst>
                <a:ext uri="{FF2B5EF4-FFF2-40B4-BE49-F238E27FC236}">
                  <a16:creationId xmlns:a16="http://schemas.microsoft.com/office/drawing/2014/main" id="{4850CED2-B244-42A1-94F1-96685AFF7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0" y="1359"/>
              <a:ext cx="1056" cy="38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D263103-3DCA-4FF0-93BF-343D634E892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EB39EC56-0FB7-42FE-9E37-79606CD92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6" grpId="0" autoUpdateAnimBg="0"/>
      <p:bldP spid="513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28B8C277-02BA-4F82-8A11-9885BC889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19401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rgbClr val="66FFFF"/>
                </a:solidFill>
                <a:latin typeface="Arial" panose="020B0604020202020204" pitchFamily="34" charset="0"/>
              </a:rPr>
              <a:t>b) DUAS FILAS PARALELAS IGUAIS </a:t>
            </a: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66221A57-E576-45A4-950E-8DCF1ADDE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16403" name="Group 19">
            <a:extLst>
              <a:ext uri="{FF2B5EF4-FFF2-40B4-BE49-F238E27FC236}">
                <a16:creationId xmlns:a16="http://schemas.microsoft.com/office/drawing/2014/main" id="{CFE143ED-1CF6-4E9B-8357-7234260C32BE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654722"/>
            <a:ext cx="8839200" cy="2741612"/>
            <a:chOff x="144" y="2545"/>
            <a:chExt cx="5568" cy="1727"/>
          </a:xfrm>
        </p:grpSpPr>
        <p:sp>
          <p:nvSpPr>
            <p:cNvPr id="16391" name="AutoShape 7">
              <a:extLst>
                <a:ext uri="{FF2B5EF4-FFF2-40B4-BE49-F238E27FC236}">
                  <a16:creationId xmlns:a16="http://schemas.microsoft.com/office/drawing/2014/main" id="{32E0A7DC-3350-4DB5-BBB0-80605DC71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545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1  1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5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4  4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7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3  3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6392" name="Text Box 8">
              <a:extLst>
                <a:ext uri="{FF2B5EF4-FFF2-40B4-BE49-F238E27FC236}">
                  <a16:creationId xmlns:a16="http://schemas.microsoft.com/office/drawing/2014/main" id="{F0DD563A-784A-486F-882B-6802D0F203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977"/>
              <a:ext cx="912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4800" b="1">
                  <a:solidFill>
                    <a:srgbClr val="66FFFF"/>
                  </a:solidFill>
                  <a:latin typeface="Arial" panose="020B0604020202020204" pitchFamily="34" charset="0"/>
                </a:rPr>
                <a:t>OU</a:t>
              </a:r>
            </a:p>
          </p:txBody>
        </p:sp>
        <p:sp>
          <p:nvSpPr>
            <p:cNvPr id="16393" name="AutoShape 9">
              <a:extLst>
                <a:ext uri="{FF2B5EF4-FFF2-40B4-BE49-F238E27FC236}">
                  <a16:creationId xmlns:a16="http://schemas.microsoft.com/office/drawing/2014/main" id="{7B36305F-2577-4876-B7BF-0834FC484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593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1  4  3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6  7  2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1  4  3</a:t>
              </a:r>
            </a:p>
          </p:txBody>
        </p:sp>
        <p:sp>
          <p:nvSpPr>
            <p:cNvPr id="16394" name="Text Box 10">
              <a:extLst>
                <a:ext uri="{FF2B5EF4-FFF2-40B4-BE49-F238E27FC236}">
                  <a16:creationId xmlns:a16="http://schemas.microsoft.com/office/drawing/2014/main" id="{241698A4-88F6-4AAB-9CB2-7107F8802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929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= 0</a:t>
              </a:r>
            </a:p>
          </p:txBody>
        </p:sp>
        <p:sp>
          <p:nvSpPr>
            <p:cNvPr id="16395" name="Text Box 11">
              <a:extLst>
                <a:ext uri="{FF2B5EF4-FFF2-40B4-BE49-F238E27FC236}">
                  <a16:creationId xmlns:a16="http://schemas.microsoft.com/office/drawing/2014/main" id="{8A10CA22-034C-431E-BEB7-EA68487EF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0" y="2929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= 0</a:t>
              </a:r>
            </a:p>
          </p:txBody>
        </p:sp>
        <p:sp>
          <p:nvSpPr>
            <p:cNvPr id="16396" name="Text Box 12">
              <a:extLst>
                <a:ext uri="{FF2B5EF4-FFF2-40B4-BE49-F238E27FC236}">
                  <a16:creationId xmlns:a16="http://schemas.microsoft.com/office/drawing/2014/main" id="{82DDA1F8-4F35-44C0-A35E-C38425FC1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" y="383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C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1</a:t>
              </a: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 = C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6397" name="Text Box 13">
              <a:extLst>
                <a:ext uri="{FF2B5EF4-FFF2-40B4-BE49-F238E27FC236}">
                  <a16:creationId xmlns:a16="http://schemas.microsoft.com/office/drawing/2014/main" id="{1ED996AD-2F45-4916-BAC1-E053DF35E9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0" y="3824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L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1</a:t>
              </a: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 = L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16398" name="Text Box 14">
            <a:extLst>
              <a:ext uri="{FF2B5EF4-FFF2-40B4-BE49-F238E27FC236}">
                <a16:creationId xmlns:a16="http://schemas.microsoft.com/office/drawing/2014/main" id="{2DA08E69-C27A-4D4E-B355-1EC6FD3E2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530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rgbClr val="66FFFF"/>
                </a:solidFill>
                <a:latin typeface="Arial" panose="020B0604020202020204" pitchFamily="34" charset="0"/>
              </a:rPr>
              <a:t>3) PROPRIEDADES</a:t>
            </a:r>
          </a:p>
        </p:txBody>
      </p:sp>
      <p:grpSp>
        <p:nvGrpSpPr>
          <p:cNvPr id="16405" name="Group 21">
            <a:extLst>
              <a:ext uri="{FF2B5EF4-FFF2-40B4-BE49-F238E27FC236}">
                <a16:creationId xmlns:a16="http://schemas.microsoft.com/office/drawing/2014/main" id="{01A1B371-C346-4A78-9699-392EC829D49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087564"/>
            <a:ext cx="9144000" cy="701675"/>
            <a:chOff x="0" y="1315"/>
            <a:chExt cx="5760" cy="442"/>
          </a:xfrm>
        </p:grpSpPr>
        <p:sp>
          <p:nvSpPr>
            <p:cNvPr id="16400" name="Text Box 16">
              <a:extLst>
                <a:ext uri="{FF2B5EF4-FFF2-40B4-BE49-F238E27FC236}">
                  <a16:creationId xmlns:a16="http://schemas.microsoft.com/office/drawing/2014/main" id="{4366D50B-75DF-4053-8B74-E506D08226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315"/>
              <a:ext cx="576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pt-BR" altLang="pt-BR" sz="4000" b="1">
                  <a:solidFill>
                    <a:srgbClr val="00CC00"/>
                  </a:solidFill>
                  <a:latin typeface="Arial" panose="020B0604020202020204" pitchFamily="34" charset="0"/>
                </a:rPr>
                <a:t>DETERMINANTE IGUAL A  ZERO</a:t>
              </a:r>
            </a:p>
          </p:txBody>
        </p:sp>
        <p:sp>
          <p:nvSpPr>
            <p:cNvPr id="16401" name="Rectangle 17">
              <a:extLst>
                <a:ext uri="{FF2B5EF4-FFF2-40B4-BE49-F238E27FC236}">
                  <a16:creationId xmlns:a16="http://schemas.microsoft.com/office/drawing/2014/main" id="{8A34CD0C-73E5-4FD3-8E70-0EF1A6C31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0" y="1359"/>
              <a:ext cx="1056" cy="38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CF3B1953-50A8-46B1-8E6E-A8D7659851B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1B044028-0636-4AFE-BC1E-26889EB549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90" grpId="0" autoUpdateAnimBg="0"/>
      <p:bldP spid="1639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BA668869-B2C3-43C7-B7EA-D1D89E7F2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9555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800" b="1">
                <a:solidFill>
                  <a:srgbClr val="66FFFF"/>
                </a:solidFill>
                <a:latin typeface="Arial" panose="020B0604020202020204" pitchFamily="34" charset="0"/>
              </a:rPr>
              <a:t>c) DUAS FILAS PARALELAS PROPORCIONAIS</a:t>
            </a:r>
          </a:p>
        </p:txBody>
      </p:sp>
      <p:sp>
        <p:nvSpPr>
          <p:cNvPr id="6169" name="Text Box 25">
            <a:extLst>
              <a:ext uri="{FF2B5EF4-FFF2-40B4-BE49-F238E27FC236}">
                <a16:creationId xmlns:a16="http://schemas.microsoft.com/office/drawing/2014/main" id="{96E9043D-6E68-4196-9FB2-D00C102B7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sp>
        <p:nvSpPr>
          <p:cNvPr id="6170" name="Text Box 26">
            <a:extLst>
              <a:ext uri="{FF2B5EF4-FFF2-40B4-BE49-F238E27FC236}">
                <a16:creationId xmlns:a16="http://schemas.microsoft.com/office/drawing/2014/main" id="{5D547858-D492-4BCA-9654-0BB801C0F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530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rgbClr val="66FFFF"/>
                </a:solidFill>
                <a:latin typeface="Arial" panose="020B0604020202020204" pitchFamily="34" charset="0"/>
              </a:rPr>
              <a:t>3) PROPRIEDADES</a:t>
            </a:r>
          </a:p>
        </p:txBody>
      </p:sp>
      <p:grpSp>
        <p:nvGrpSpPr>
          <p:cNvPr id="6182" name="Group 38">
            <a:extLst>
              <a:ext uri="{FF2B5EF4-FFF2-40B4-BE49-F238E27FC236}">
                <a16:creationId xmlns:a16="http://schemas.microsoft.com/office/drawing/2014/main" id="{821CCD0C-CE99-4E6F-8E6D-E2E245C3F405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533749"/>
            <a:ext cx="8839200" cy="2863850"/>
            <a:chOff x="144" y="2448"/>
            <a:chExt cx="5568" cy="1804"/>
          </a:xfrm>
        </p:grpSpPr>
        <p:sp>
          <p:nvSpPr>
            <p:cNvPr id="6172" name="AutoShape 28">
              <a:extLst>
                <a:ext uri="{FF2B5EF4-FFF2-40B4-BE49-F238E27FC236}">
                  <a16:creationId xmlns:a16="http://schemas.microsoft.com/office/drawing/2014/main" id="{3E168727-1777-4BB6-B185-A009ADAC5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448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1   3 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1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4  12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5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3   9 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6173" name="Text Box 29">
              <a:extLst>
                <a:ext uri="{FF2B5EF4-FFF2-40B4-BE49-F238E27FC236}">
                  <a16:creationId xmlns:a16="http://schemas.microsoft.com/office/drawing/2014/main" id="{111E900E-4406-42D6-8E65-3F2B8BD83B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880"/>
              <a:ext cx="912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4800" b="1">
                  <a:solidFill>
                    <a:srgbClr val="66FFFF"/>
                  </a:solidFill>
                  <a:latin typeface="Arial" panose="020B0604020202020204" pitchFamily="34" charset="0"/>
                </a:rPr>
                <a:t>OU</a:t>
              </a:r>
            </a:p>
          </p:txBody>
        </p:sp>
        <p:sp>
          <p:nvSpPr>
            <p:cNvPr id="6174" name="AutoShape 30">
              <a:extLst>
                <a:ext uri="{FF2B5EF4-FFF2-40B4-BE49-F238E27FC236}">
                  <a16:creationId xmlns:a16="http://schemas.microsoft.com/office/drawing/2014/main" id="{5E7637C5-EE99-4651-A418-16605FA53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496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0  2  -1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6  4   2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0  4  -2</a:t>
              </a:r>
            </a:p>
          </p:txBody>
        </p:sp>
        <p:sp>
          <p:nvSpPr>
            <p:cNvPr id="6175" name="Text Box 31">
              <a:extLst>
                <a:ext uri="{FF2B5EF4-FFF2-40B4-BE49-F238E27FC236}">
                  <a16:creationId xmlns:a16="http://schemas.microsoft.com/office/drawing/2014/main" id="{D8852F72-0BF8-4575-B6F3-1EDA1181DD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832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= 0</a:t>
              </a:r>
            </a:p>
          </p:txBody>
        </p:sp>
        <p:sp>
          <p:nvSpPr>
            <p:cNvPr id="6176" name="Text Box 32">
              <a:extLst>
                <a:ext uri="{FF2B5EF4-FFF2-40B4-BE49-F238E27FC236}">
                  <a16:creationId xmlns:a16="http://schemas.microsoft.com/office/drawing/2014/main" id="{977DED81-F0CE-4CE9-9175-84071FC329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0" y="2832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= 0</a:t>
              </a:r>
            </a:p>
          </p:txBody>
        </p:sp>
        <p:sp>
          <p:nvSpPr>
            <p:cNvPr id="6177" name="Text Box 33">
              <a:extLst>
                <a:ext uri="{FF2B5EF4-FFF2-40B4-BE49-F238E27FC236}">
                  <a16:creationId xmlns:a16="http://schemas.microsoft.com/office/drawing/2014/main" id="{CA7D1698-DB18-4AA0-99F8-19B9A57381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" y="381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C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2</a:t>
              </a: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 = 3C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6178" name="Text Box 34">
              <a:extLst>
                <a:ext uri="{FF2B5EF4-FFF2-40B4-BE49-F238E27FC236}">
                  <a16:creationId xmlns:a16="http://schemas.microsoft.com/office/drawing/2014/main" id="{E197933E-2BAA-4E6D-B017-E5EEC73271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5" y="3804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L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1</a:t>
              </a: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 = 2L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6181" name="Group 37">
            <a:extLst>
              <a:ext uri="{FF2B5EF4-FFF2-40B4-BE49-F238E27FC236}">
                <a16:creationId xmlns:a16="http://schemas.microsoft.com/office/drawing/2014/main" id="{C4D1CC27-5EAD-4B21-A826-78130006E46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911352"/>
            <a:ext cx="9144000" cy="701675"/>
            <a:chOff x="0" y="1204"/>
            <a:chExt cx="5760" cy="442"/>
          </a:xfrm>
        </p:grpSpPr>
        <p:sp>
          <p:nvSpPr>
            <p:cNvPr id="6179" name="Text Box 35">
              <a:extLst>
                <a:ext uri="{FF2B5EF4-FFF2-40B4-BE49-F238E27FC236}">
                  <a16:creationId xmlns:a16="http://schemas.microsoft.com/office/drawing/2014/main" id="{A805CBCC-F91C-4507-A648-A197A8A2C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04"/>
              <a:ext cx="576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pt-BR" altLang="pt-BR" sz="4000" b="1" dirty="0">
                  <a:solidFill>
                    <a:srgbClr val="00CC00"/>
                  </a:solidFill>
                  <a:latin typeface="Arial" panose="020B0604020202020204" pitchFamily="34" charset="0"/>
                </a:rPr>
                <a:t>DETERMINANTE IGUAL A  ZERO</a:t>
              </a:r>
            </a:p>
          </p:txBody>
        </p:sp>
        <p:sp>
          <p:nvSpPr>
            <p:cNvPr id="6180" name="Rectangle 36">
              <a:extLst>
                <a:ext uri="{FF2B5EF4-FFF2-40B4-BE49-F238E27FC236}">
                  <a16:creationId xmlns:a16="http://schemas.microsoft.com/office/drawing/2014/main" id="{D50B61CE-3CB4-4027-9F24-524FACD09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6" y="1238"/>
              <a:ext cx="1056" cy="38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>
                <a:solidFill>
                  <a:srgbClr val="FF0000"/>
                </a:solidFill>
              </a:endParaRPr>
            </a:p>
          </p:txBody>
        </p: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B576C04-2093-45E1-8B00-A1F4CB39464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24FA0454-102E-4886-9941-468FED018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69" grpId="0" autoUpdateAnimBg="0"/>
      <p:bldP spid="617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76606BC8-6B13-4A26-AB75-58C791796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9" y="2059179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b="1" dirty="0">
                <a:solidFill>
                  <a:srgbClr val="66FFFF"/>
                </a:solidFill>
                <a:latin typeface="Arial" panose="020B0604020202020204" pitchFamily="34" charset="0"/>
              </a:rPr>
              <a:t>d) UMA FILA É </a:t>
            </a:r>
            <a:r>
              <a:rPr lang="pt-BR" altLang="pt-BR" sz="3200" b="1" u="sng" dirty="0">
                <a:solidFill>
                  <a:srgbClr val="66FFFF"/>
                </a:solidFill>
                <a:latin typeface="Arial" panose="020B0604020202020204" pitchFamily="34" charset="0"/>
              </a:rPr>
              <a:t>COMBINAÇÃO LINEAR </a:t>
            </a:r>
            <a:r>
              <a:rPr lang="pt-BR" altLang="pt-BR" sz="3200" b="1" dirty="0">
                <a:solidFill>
                  <a:srgbClr val="66FFFF"/>
                </a:solidFill>
                <a:latin typeface="Arial" panose="020B0604020202020204" pitchFamily="34" charset="0"/>
              </a:rPr>
              <a:t> DE DUAS FILAS PARALELAS</a:t>
            </a:r>
            <a:endParaRPr lang="pt-BR" altLang="pt-BR" sz="3200" b="1" u="sng" dirty="0">
              <a:solidFill>
                <a:srgbClr val="66FFFF"/>
              </a:solidFill>
              <a:latin typeface="Arial" panose="020B0604020202020204" pitchFamily="34" charset="0"/>
            </a:endParaRP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15177476-3BE6-436E-BEA7-2BC4ED401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17427" name="Group 19">
            <a:extLst>
              <a:ext uri="{FF2B5EF4-FFF2-40B4-BE49-F238E27FC236}">
                <a16:creationId xmlns:a16="http://schemas.microsoft.com/office/drawing/2014/main" id="{2341123B-F552-4F8E-8B9F-9100DA410828}"/>
              </a:ext>
            </a:extLst>
          </p:cNvPr>
          <p:cNvGrpSpPr>
            <a:grpSpLocks/>
          </p:cNvGrpSpPr>
          <p:nvPr/>
        </p:nvGrpSpPr>
        <p:grpSpPr bwMode="auto">
          <a:xfrm>
            <a:off x="1310171" y="3365089"/>
            <a:ext cx="9072563" cy="2741612"/>
            <a:chOff x="74" y="2545"/>
            <a:chExt cx="5715" cy="1727"/>
          </a:xfrm>
        </p:grpSpPr>
        <p:sp>
          <p:nvSpPr>
            <p:cNvPr id="17417" name="AutoShape 9">
              <a:extLst>
                <a:ext uri="{FF2B5EF4-FFF2-40B4-BE49-F238E27FC236}">
                  <a16:creationId xmlns:a16="http://schemas.microsoft.com/office/drawing/2014/main" id="{BD7315CE-8A1F-47D2-986C-9FE86898F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2545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1   4   3</a:t>
              </a:r>
            </a:p>
            <a:p>
              <a:pPr algn="ctr"/>
              <a:r>
                <a:rPr lang="pt-BR" altLang="pt-BR" sz="4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2   4   5</a:t>
              </a:r>
            </a:p>
            <a:p>
              <a:pPr algn="ctr"/>
              <a:r>
                <a:rPr lang="pt-BR" altLang="pt-BR" sz="4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-1  0  -2</a:t>
              </a:r>
            </a:p>
          </p:txBody>
        </p:sp>
        <p:sp>
          <p:nvSpPr>
            <p:cNvPr id="17418" name="Text Box 10">
              <a:extLst>
                <a:ext uri="{FF2B5EF4-FFF2-40B4-BE49-F238E27FC236}">
                  <a16:creationId xmlns:a16="http://schemas.microsoft.com/office/drawing/2014/main" id="{A9F1DD41-A575-4180-A0C9-AD4E282479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1" y="2977"/>
              <a:ext cx="912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4800" b="1">
                  <a:solidFill>
                    <a:srgbClr val="66FFFF"/>
                  </a:solidFill>
                  <a:latin typeface="Arial" panose="020B0604020202020204" pitchFamily="34" charset="0"/>
                </a:rPr>
                <a:t>OU</a:t>
              </a:r>
            </a:p>
          </p:txBody>
        </p:sp>
        <p:sp>
          <p:nvSpPr>
            <p:cNvPr id="17419" name="AutoShape 11">
              <a:extLst>
                <a:ext uri="{FF2B5EF4-FFF2-40B4-BE49-F238E27FC236}">
                  <a16:creationId xmlns:a16="http://schemas.microsoft.com/office/drawing/2014/main" id="{826FCEA1-9D5E-40FE-8EE6-49C242C6C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" y="2593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4   0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  4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-1  2  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-3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3   9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 -6</a:t>
              </a:r>
            </a:p>
          </p:txBody>
        </p:sp>
        <p:sp>
          <p:nvSpPr>
            <p:cNvPr id="17420" name="Text Box 12">
              <a:extLst>
                <a:ext uri="{FF2B5EF4-FFF2-40B4-BE49-F238E27FC236}">
                  <a16:creationId xmlns:a16="http://schemas.microsoft.com/office/drawing/2014/main" id="{8F6BCF93-DFFA-4A6C-B00F-23E6B92B28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5" y="2929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= 0</a:t>
              </a:r>
            </a:p>
          </p:txBody>
        </p:sp>
        <p:sp>
          <p:nvSpPr>
            <p:cNvPr id="17421" name="Text Box 13">
              <a:extLst>
                <a:ext uri="{FF2B5EF4-FFF2-40B4-BE49-F238E27FC236}">
                  <a16:creationId xmlns:a16="http://schemas.microsoft.com/office/drawing/2014/main" id="{EC110ABB-6884-4161-A852-098C9E752A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7" y="2929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= 0</a:t>
              </a:r>
            </a:p>
          </p:txBody>
        </p:sp>
        <p:sp>
          <p:nvSpPr>
            <p:cNvPr id="17422" name="Text Box 14">
              <a:extLst>
                <a:ext uri="{FF2B5EF4-FFF2-40B4-BE49-F238E27FC236}">
                  <a16:creationId xmlns:a16="http://schemas.microsoft.com/office/drawing/2014/main" id="{9972AAF6-1C5F-44ED-8D05-204CA8DE1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" y="3830"/>
              <a:ext cx="176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L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1</a:t>
              </a: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 = L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2 </a:t>
              </a: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+ L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423" name="Text Box 15">
              <a:extLst>
                <a:ext uri="{FF2B5EF4-FFF2-40B4-BE49-F238E27FC236}">
                  <a16:creationId xmlns:a16="http://schemas.microsoft.com/office/drawing/2014/main" id="{16681955-3FB3-4B9D-94F3-DC9B505634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1" y="3824"/>
              <a:ext cx="196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C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3</a:t>
              </a: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 = C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1 </a:t>
              </a:r>
              <a:r>
                <a:rPr lang="pt-BR" altLang="pt-BR" sz="4000" b="1">
                  <a:solidFill>
                    <a:srgbClr val="66FFFF"/>
                  </a:solidFill>
                  <a:latin typeface="Arial" panose="020B0604020202020204" pitchFamily="34" charset="0"/>
                </a:rPr>
                <a:t>– C</a:t>
              </a:r>
              <a:r>
                <a:rPr lang="pt-BR" altLang="pt-BR" sz="4000" b="1" baseline="-25000">
                  <a:solidFill>
                    <a:srgbClr val="66FFFF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7426" name="Group 18">
            <a:extLst>
              <a:ext uri="{FF2B5EF4-FFF2-40B4-BE49-F238E27FC236}">
                <a16:creationId xmlns:a16="http://schemas.microsoft.com/office/drawing/2014/main" id="{2D6C7135-D1C7-4FD8-9AFC-32431C893E5B}"/>
              </a:ext>
            </a:extLst>
          </p:cNvPr>
          <p:cNvGrpSpPr>
            <a:grpSpLocks/>
          </p:cNvGrpSpPr>
          <p:nvPr/>
        </p:nvGrpSpPr>
        <p:grpSpPr bwMode="auto">
          <a:xfrm>
            <a:off x="350839" y="1118394"/>
            <a:ext cx="9144000" cy="701675"/>
            <a:chOff x="0" y="1172"/>
            <a:chExt cx="5760" cy="442"/>
          </a:xfrm>
        </p:grpSpPr>
        <p:sp>
          <p:nvSpPr>
            <p:cNvPr id="17424" name="Text Box 16">
              <a:extLst>
                <a:ext uri="{FF2B5EF4-FFF2-40B4-BE49-F238E27FC236}">
                  <a16:creationId xmlns:a16="http://schemas.microsoft.com/office/drawing/2014/main" id="{DE3ADD5E-E2BD-431A-B1AA-995EAFA673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172"/>
              <a:ext cx="576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pt-BR" altLang="pt-BR" sz="4000" b="1" dirty="0">
                  <a:solidFill>
                    <a:srgbClr val="00CC00"/>
                  </a:solidFill>
                  <a:latin typeface="Arial" panose="020B0604020202020204" pitchFamily="34" charset="0"/>
                </a:rPr>
                <a:t>DETERMINANTE IGUAL A  ZERO</a:t>
              </a:r>
            </a:p>
          </p:txBody>
        </p:sp>
        <p:sp>
          <p:nvSpPr>
            <p:cNvPr id="17425" name="Rectangle 17">
              <a:extLst>
                <a:ext uri="{FF2B5EF4-FFF2-40B4-BE49-F238E27FC236}">
                  <a16:creationId xmlns:a16="http://schemas.microsoft.com/office/drawing/2014/main" id="{5126D7D6-2473-44D4-861A-35D16C89A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0" y="1216"/>
              <a:ext cx="1056" cy="38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6F54F83E-88DC-46B0-8B8D-CB4E14100D8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392030B9-E226-45FA-83EF-417D3327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>
            <a:extLst>
              <a:ext uri="{FF2B5EF4-FFF2-40B4-BE49-F238E27FC236}">
                <a16:creationId xmlns:a16="http://schemas.microsoft.com/office/drawing/2014/main" id="{3C4C2722-EA5A-4B43-8994-A685B40BD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54113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600" b="1">
                <a:solidFill>
                  <a:srgbClr val="66FFFF"/>
                </a:solidFill>
                <a:latin typeface="Arial" panose="020B0604020202020204" pitchFamily="34" charset="0"/>
              </a:rPr>
              <a:t>ALTERAÇÕES NO DETERMINANTE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6388D2AE-21FB-4AA3-9773-69A1C0331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7805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a) TROCANDO A POSIÇÃO DE DUAS FILAS PARALELAS , O DETERMINANTE</a:t>
            </a:r>
            <a:r>
              <a:rPr lang="pt-BR" altLang="pt-BR" sz="2800" b="1">
                <a:solidFill>
                  <a:srgbClr val="66FFFF"/>
                </a:solidFill>
                <a:latin typeface="Arial" panose="020B0604020202020204" pitchFamily="34" charset="0"/>
              </a:rPr>
              <a:t> </a:t>
            </a:r>
            <a:r>
              <a:rPr lang="pt-BR" altLang="pt-BR" sz="2800" b="1">
                <a:solidFill>
                  <a:srgbClr val="00CC00"/>
                </a:solidFill>
                <a:latin typeface="Arial" panose="020B0604020202020204" pitchFamily="34" charset="0"/>
              </a:rPr>
              <a:t>TROCA DE SINAL</a:t>
            </a:r>
            <a:r>
              <a:rPr lang="pt-BR" altLang="pt-BR" sz="2800" b="1">
                <a:solidFill>
                  <a:srgbClr val="66FFFF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FB761126-B639-4C52-B9F3-DD1C00335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7189" name="Group 21">
            <a:extLst>
              <a:ext uri="{FF2B5EF4-FFF2-40B4-BE49-F238E27FC236}">
                <a16:creationId xmlns:a16="http://schemas.microsoft.com/office/drawing/2014/main" id="{37267ED8-8105-4570-BB0E-BA5E227B700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810000"/>
            <a:ext cx="3962400" cy="1981200"/>
            <a:chOff x="144" y="2400"/>
            <a:chExt cx="2496" cy="1248"/>
          </a:xfrm>
        </p:grpSpPr>
        <p:sp>
          <p:nvSpPr>
            <p:cNvPr id="7184" name="AutoShape 16">
              <a:extLst>
                <a:ext uri="{FF2B5EF4-FFF2-40B4-BE49-F238E27FC236}">
                  <a16:creationId xmlns:a16="http://schemas.microsoft.com/office/drawing/2014/main" id="{64265506-09F0-4B3A-BA95-F2FF4A89D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400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2   0   1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-2  2   1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1   4   3</a:t>
              </a:r>
            </a:p>
          </p:txBody>
        </p:sp>
        <p:sp>
          <p:nvSpPr>
            <p:cNvPr id="7186" name="Text Box 18">
              <a:extLst>
                <a:ext uri="{FF2B5EF4-FFF2-40B4-BE49-F238E27FC236}">
                  <a16:creationId xmlns:a16="http://schemas.microsoft.com/office/drawing/2014/main" id="{CAE10F12-4611-4B59-9BB4-0E8823FBB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784"/>
              <a:ext cx="91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= -6</a:t>
              </a:r>
            </a:p>
          </p:txBody>
        </p:sp>
      </p:grpSp>
      <p:grpSp>
        <p:nvGrpSpPr>
          <p:cNvPr id="7190" name="Group 22">
            <a:extLst>
              <a:ext uri="{FF2B5EF4-FFF2-40B4-BE49-F238E27FC236}">
                <a16:creationId xmlns:a16="http://schemas.microsoft.com/office/drawing/2014/main" id="{7D5066CB-8FDC-4220-8D49-8118D0E5D360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3886200"/>
            <a:ext cx="3505200" cy="1981200"/>
            <a:chOff x="3504" y="2448"/>
            <a:chExt cx="2208" cy="1248"/>
          </a:xfrm>
        </p:grpSpPr>
        <p:sp>
          <p:nvSpPr>
            <p:cNvPr id="7185" name="AutoShape 17">
              <a:extLst>
                <a:ext uri="{FF2B5EF4-FFF2-40B4-BE49-F238E27FC236}">
                  <a16:creationId xmlns:a16="http://schemas.microsoft.com/office/drawing/2014/main" id="{7617FB10-5913-4AFD-B8D8-E9A98305F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448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0   2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  1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2  -2   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4   1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  3</a:t>
              </a:r>
            </a:p>
          </p:txBody>
        </p:sp>
        <p:sp>
          <p:nvSpPr>
            <p:cNvPr id="7187" name="Text Box 19">
              <a:extLst>
                <a:ext uri="{FF2B5EF4-FFF2-40B4-BE49-F238E27FC236}">
                  <a16:creationId xmlns:a16="http://schemas.microsoft.com/office/drawing/2014/main" id="{4891ADB4-6D55-4E44-9203-69E64AD53B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0" y="2784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4400" b="1">
                  <a:solidFill>
                    <a:schemeClr val="bg1"/>
                  </a:solidFill>
                  <a:latin typeface="Arial" panose="020B0604020202020204" pitchFamily="34" charset="0"/>
                </a:rPr>
                <a:t>= 6</a:t>
              </a:r>
            </a:p>
          </p:txBody>
        </p:sp>
      </p:grpSp>
      <p:sp>
        <p:nvSpPr>
          <p:cNvPr id="7188" name="AutoShape 20">
            <a:extLst>
              <a:ext uri="{FF2B5EF4-FFF2-40B4-BE49-F238E27FC236}">
                <a16:creationId xmlns:a16="http://schemas.microsoft.com/office/drawing/2014/main" id="{1D6A2FB6-56A7-459C-B3D0-5D33A1A0B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1066800" cy="4572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00CC00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48FD754-5217-42C6-B0B0-11D3BF1A6C4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44B8B723-1584-44BB-80AE-5292EA6F0E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utoUpdateAnimBg="0"/>
      <p:bldP spid="7174" grpId="0" autoUpdateAnimBg="0"/>
      <p:bldP spid="718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19988756-DF91-41AF-89C7-3FBA9D2CA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36726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b) MULTIPLICANDO UMA FILA POR </a:t>
            </a:r>
            <a:r>
              <a:rPr lang="pt-BR" altLang="pt-BR" sz="4000" b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, O DETERMINANTE FICA MULTIPLICADO POR </a:t>
            </a:r>
            <a:r>
              <a:rPr lang="pt-BR" altLang="pt-BR" sz="4000" b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.   </a:t>
            </a: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477F983F-ADF6-412F-8DEA-270CA92C6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8A24569E-957B-4B1A-A11D-A755887B2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54113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600" b="1">
                <a:solidFill>
                  <a:srgbClr val="66FFFF"/>
                </a:solidFill>
                <a:latin typeface="Arial" panose="020B0604020202020204" pitchFamily="34" charset="0"/>
              </a:rPr>
              <a:t>ALTERAÇÕES NO DETERMINANTE</a:t>
            </a:r>
          </a:p>
        </p:txBody>
      </p:sp>
      <p:grpSp>
        <p:nvGrpSpPr>
          <p:cNvPr id="18450" name="Group 18">
            <a:extLst>
              <a:ext uri="{FF2B5EF4-FFF2-40B4-BE49-F238E27FC236}">
                <a16:creationId xmlns:a16="http://schemas.microsoft.com/office/drawing/2014/main" id="{213E9FDD-675B-40F1-A21A-7B7254072E86}"/>
              </a:ext>
            </a:extLst>
          </p:cNvPr>
          <p:cNvGrpSpPr>
            <a:grpSpLocks/>
          </p:cNvGrpSpPr>
          <p:nvPr/>
        </p:nvGrpSpPr>
        <p:grpSpPr bwMode="auto">
          <a:xfrm>
            <a:off x="6230938" y="3505200"/>
            <a:ext cx="4506912" cy="1981200"/>
            <a:chOff x="2965" y="2208"/>
            <a:chExt cx="2839" cy="1248"/>
          </a:xfrm>
        </p:grpSpPr>
        <p:sp>
          <p:nvSpPr>
            <p:cNvPr id="18443" name="AutoShape 11">
              <a:extLst>
                <a:ext uri="{FF2B5EF4-FFF2-40B4-BE49-F238E27FC236}">
                  <a16:creationId xmlns:a16="http://schemas.microsoft.com/office/drawing/2014/main" id="{ADA103E8-7E1A-4C6E-A5B2-F3479743C1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5" y="2208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 4  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0   1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-4   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2  </a:t>
              </a:r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 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  <a:p>
              <a:pPr algn="ctr"/>
              <a:r>
                <a:rPr lang="pt-BR" altLang="pt-BR" sz="4800" b="1">
                  <a:solidFill>
                    <a:srgbClr val="FFFF00"/>
                  </a:solidFill>
                  <a:latin typeface="Arial" panose="020B0604020202020204" pitchFamily="34" charset="0"/>
                </a:rPr>
                <a:t> 2   </a:t>
              </a:r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4   3</a:t>
              </a:r>
            </a:p>
          </p:txBody>
        </p:sp>
        <p:sp>
          <p:nvSpPr>
            <p:cNvPr id="18445" name="Text Box 13">
              <a:extLst>
                <a:ext uri="{FF2B5EF4-FFF2-40B4-BE49-F238E27FC236}">
                  <a16:creationId xmlns:a16="http://schemas.microsoft.com/office/drawing/2014/main" id="{C351D737-8DAA-4CA4-89F8-F60AF1689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0" y="2688"/>
              <a:ext cx="13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2400" b="1">
                  <a:solidFill>
                    <a:schemeClr val="bg1"/>
                  </a:solidFill>
                  <a:latin typeface="Arial" panose="020B0604020202020204" pitchFamily="34" charset="0"/>
                </a:rPr>
                <a:t>= 2.(-6)= -12</a:t>
              </a:r>
            </a:p>
          </p:txBody>
        </p:sp>
      </p:grpSp>
      <p:sp>
        <p:nvSpPr>
          <p:cNvPr id="18446" name="AutoShape 14">
            <a:extLst>
              <a:ext uri="{FF2B5EF4-FFF2-40B4-BE49-F238E27FC236}">
                <a16:creationId xmlns:a16="http://schemas.microsoft.com/office/drawing/2014/main" id="{28E35447-2096-42F3-B656-AB9E2E406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513" y="42672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00CC00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447" name="Line 15">
            <a:extLst>
              <a:ext uri="{FF2B5EF4-FFF2-40B4-BE49-F238E27FC236}">
                <a16:creationId xmlns:a16="http://schemas.microsoft.com/office/drawing/2014/main" id="{7D16B2A0-18B6-4BD2-86A4-21D7DEF145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562600"/>
            <a:ext cx="0" cy="4572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8449" name="Group 17">
            <a:extLst>
              <a:ext uri="{FF2B5EF4-FFF2-40B4-BE49-F238E27FC236}">
                <a16:creationId xmlns:a16="http://schemas.microsoft.com/office/drawing/2014/main" id="{A1027520-8724-4B02-8D74-3F6900B0B27D}"/>
              </a:ext>
            </a:extLst>
          </p:cNvPr>
          <p:cNvGrpSpPr>
            <a:grpSpLocks/>
          </p:cNvGrpSpPr>
          <p:nvPr/>
        </p:nvGrpSpPr>
        <p:grpSpPr bwMode="auto">
          <a:xfrm>
            <a:off x="1524001" y="3429001"/>
            <a:ext cx="4033838" cy="3108325"/>
            <a:chOff x="0" y="2160"/>
            <a:chExt cx="2541" cy="1958"/>
          </a:xfrm>
        </p:grpSpPr>
        <p:sp>
          <p:nvSpPr>
            <p:cNvPr id="18442" name="AutoShape 10">
              <a:extLst>
                <a:ext uri="{FF2B5EF4-FFF2-40B4-BE49-F238E27FC236}">
                  <a16:creationId xmlns:a16="http://schemas.microsoft.com/office/drawing/2014/main" id="{9B34F740-497F-4D11-A9B3-2F8699426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" y="2160"/>
              <a:ext cx="1488" cy="124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2   0   1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-2  2   1</a:t>
              </a:r>
            </a:p>
            <a:p>
              <a:pPr algn="ctr"/>
              <a:r>
                <a:rPr lang="pt-BR" altLang="pt-BR" sz="4800" b="1">
                  <a:solidFill>
                    <a:schemeClr val="bg1"/>
                  </a:solidFill>
                  <a:latin typeface="Arial" panose="020B0604020202020204" pitchFamily="34" charset="0"/>
                </a:rPr>
                <a:t> 1   4   3</a:t>
              </a:r>
            </a:p>
          </p:txBody>
        </p:sp>
        <p:sp>
          <p:nvSpPr>
            <p:cNvPr id="18444" name="Text Box 12">
              <a:extLst>
                <a:ext uri="{FF2B5EF4-FFF2-40B4-BE49-F238E27FC236}">
                  <a16:creationId xmlns:a16="http://schemas.microsoft.com/office/drawing/2014/main" id="{9968F6DD-4A1F-4DAA-A272-C1DBCFEC90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9" y="2662"/>
              <a:ext cx="9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2800" b="1">
                  <a:solidFill>
                    <a:schemeClr val="bg1"/>
                  </a:solidFill>
                  <a:latin typeface="Arial" panose="020B0604020202020204" pitchFamily="34" charset="0"/>
                </a:rPr>
                <a:t>= -6</a:t>
              </a:r>
            </a:p>
          </p:txBody>
        </p:sp>
        <p:sp>
          <p:nvSpPr>
            <p:cNvPr id="18448" name="Text Box 16">
              <a:extLst>
                <a:ext uri="{FF2B5EF4-FFF2-40B4-BE49-F238E27FC236}">
                  <a16:creationId xmlns:a16="http://schemas.microsoft.com/office/drawing/2014/main" id="{C417D7D2-ED5C-4DB4-A614-ED541CE91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714"/>
              <a:ext cx="8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(x2)</a:t>
              </a:r>
            </a:p>
          </p:txBody>
        </p:sp>
      </p:grp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A6D6573-2656-4211-B720-E8EC4F91604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78824FF5-B670-4912-B162-51B60ED9C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40" grpId="0" autoUpdateAnimBg="0"/>
      <p:bldP spid="1844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ixaDeTexto 1">
            <a:extLst>
              <a:ext uri="{FF2B5EF4-FFF2-40B4-BE49-F238E27FC236}">
                <a16:creationId xmlns:a16="http://schemas.microsoft.com/office/drawing/2014/main" id="{EFA001EA-6056-4DDD-8289-369A89681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142876"/>
            <a:ext cx="7143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000" b="1"/>
              <a:t>PROGRESSÃO ARITMÉTICA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04259D3-73CD-45C4-B092-06B538D4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43064"/>
            <a:ext cx="9144000" cy="334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400" b="1"/>
              <a:t>QUANDO SOMA-SE UM MESMO VALOR A CADA TERMO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400" b="1"/>
              <a:t>A RAZÃO É A DIFERENÇA ENTRE UM TERMO E O SEU ANTECESSOR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400" b="1"/>
              <a:t>TERMO CENTRAL A MÉDIA ARITMÉTICA DOS EXTREMOS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400" b="1"/>
              <a:t>RAZÃO POSITIVA, P.A. CRESCENTE, RAZÃO NEGATIVA, P.A. DECRESCENTE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E8F35CB-0C9F-49CE-819E-B3C4F2B7987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E8F28D5-E182-4533-9A29-12526D8EC0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>
            <a:extLst>
              <a:ext uri="{FF2B5EF4-FFF2-40B4-BE49-F238E27FC236}">
                <a16:creationId xmlns:a16="http://schemas.microsoft.com/office/drawing/2014/main" id="{44822AD1-6223-4566-A011-5605BBB67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7473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b="1">
                <a:solidFill>
                  <a:srgbClr val="66FFFF"/>
                </a:solidFill>
                <a:latin typeface="Arial" panose="020B0604020202020204" pitchFamily="34" charset="0"/>
              </a:rPr>
              <a:t>c) UM DETERMINANTE FICA MULTIPLICADO POR 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b="1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QUANDO </a:t>
            </a:r>
            <a:r>
              <a:rPr lang="pt-BR" altLang="pt-BR" b="1" u="sng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TODO</a:t>
            </a:r>
            <a:r>
              <a:rPr lang="pt-BR" altLang="pt-BR" b="1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OS ELEMENTOS DO DETERMINANTE FOREM MULTIPLICADOS POR 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pt-BR" altLang="pt-BR" b="1">
                <a:solidFill>
                  <a:srgbClr val="66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. </a:t>
            </a:r>
            <a:endParaRPr lang="pt-BR" altLang="pt-BR" b="1">
              <a:solidFill>
                <a:srgbClr val="66FFFF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A2002D56-E5F4-4ED3-A37A-2DE197CF7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641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400" b="1">
                <a:solidFill>
                  <a:srgbClr val="66FFFF"/>
                </a:solidFill>
                <a:latin typeface="Arial" panose="020B0604020202020204" pitchFamily="34" charset="0"/>
              </a:rPr>
              <a:t>SE MULTIPLICARMOS TODOS OS ELEMENTOS POR 2 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2F126C73-6F5A-4D0A-BDF0-46A1AD4A0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651" y="37480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25C73532-7C66-456F-9652-5A8328667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46105"/>
            <a:ext cx="1167516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altLang="pt-BR" sz="2800" b="1" dirty="0">
                <a:solidFill>
                  <a:srgbClr val="66FFFF"/>
                </a:solidFill>
                <a:latin typeface="Arial" panose="020B0604020202020204" pitchFamily="34" charset="0"/>
              </a:rPr>
              <a:t>2) Se  M é matriz de 3ª ordem e </a:t>
            </a:r>
            <a:r>
              <a:rPr lang="pt-BR" altLang="pt-BR" sz="2800" b="1" dirty="0" err="1">
                <a:solidFill>
                  <a:srgbClr val="66FFFF"/>
                </a:solidFill>
                <a:latin typeface="Arial" panose="020B0604020202020204" pitchFamily="34" charset="0"/>
              </a:rPr>
              <a:t>det</a:t>
            </a:r>
            <a:r>
              <a:rPr lang="pt-BR" altLang="pt-BR" sz="2800" b="1" dirty="0">
                <a:solidFill>
                  <a:srgbClr val="66FFFF"/>
                </a:solidFill>
                <a:latin typeface="Arial" panose="020B0604020202020204" pitchFamily="34" charset="0"/>
              </a:rPr>
              <a:t>(m) = 8, então </a:t>
            </a:r>
            <a:r>
              <a:rPr lang="pt-BR" altLang="pt-BR" sz="2800" b="1" dirty="0" err="1">
                <a:solidFill>
                  <a:srgbClr val="66FFFF"/>
                </a:solidFill>
                <a:latin typeface="Arial" panose="020B0604020202020204" pitchFamily="34" charset="0"/>
              </a:rPr>
              <a:t>det</a:t>
            </a:r>
            <a:r>
              <a:rPr lang="pt-BR" altLang="pt-BR" sz="2800" b="1" dirty="0">
                <a:solidFill>
                  <a:srgbClr val="66FFFF"/>
                </a:solidFill>
                <a:latin typeface="Arial" panose="020B0604020202020204" pitchFamily="34" charset="0"/>
              </a:rPr>
              <a:t>(3m) = 3</a:t>
            </a:r>
            <a:r>
              <a:rPr lang="pt-BR" altLang="pt-BR" sz="2800" b="1" baseline="30000" dirty="0">
                <a:solidFill>
                  <a:srgbClr val="66FFFF"/>
                </a:solidFill>
                <a:latin typeface="Arial" panose="020B0604020202020204" pitchFamily="34" charset="0"/>
              </a:rPr>
              <a:t>3</a:t>
            </a:r>
            <a:r>
              <a:rPr lang="pt-BR" altLang="pt-BR" sz="2800" b="1" dirty="0">
                <a:solidFill>
                  <a:srgbClr val="66FFFF"/>
                </a:solidFill>
                <a:latin typeface="Arial" panose="020B0604020202020204" pitchFamily="34" charset="0"/>
              </a:rPr>
              <a:t>. </a:t>
            </a:r>
            <a:r>
              <a:rPr lang="pt-BR" altLang="pt-BR" sz="2800" b="1" dirty="0" err="1">
                <a:solidFill>
                  <a:srgbClr val="66FFFF"/>
                </a:solidFill>
                <a:latin typeface="Arial" panose="020B0604020202020204" pitchFamily="34" charset="0"/>
              </a:rPr>
              <a:t>det</a:t>
            </a:r>
            <a:r>
              <a:rPr lang="pt-BR" altLang="pt-BR" sz="2800" b="1" dirty="0">
                <a:solidFill>
                  <a:srgbClr val="66FFFF"/>
                </a:solidFill>
                <a:latin typeface="Arial" panose="020B0604020202020204" pitchFamily="34" charset="0"/>
              </a:rPr>
              <a:t>(m) = 27.8 = </a:t>
            </a:r>
            <a:r>
              <a:rPr lang="pt-BR" altLang="pt-BR" sz="2800" b="1" u="sng" dirty="0">
                <a:solidFill>
                  <a:srgbClr val="66FFFF"/>
                </a:solidFill>
                <a:latin typeface="Arial" panose="020B0604020202020204" pitchFamily="34" charset="0"/>
              </a:rPr>
              <a:t>216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DC97945E-AA6E-4838-AC12-426B738FE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8213" name="Group 21">
            <a:extLst>
              <a:ext uri="{FF2B5EF4-FFF2-40B4-BE49-F238E27FC236}">
                <a16:creationId xmlns:a16="http://schemas.microsoft.com/office/drawing/2014/main" id="{E39DEB29-D555-45F1-8EE8-47262A227516}"/>
              </a:ext>
            </a:extLst>
          </p:cNvPr>
          <p:cNvGrpSpPr>
            <a:grpSpLocks/>
          </p:cNvGrpSpPr>
          <p:nvPr/>
        </p:nvGrpSpPr>
        <p:grpSpPr bwMode="auto">
          <a:xfrm>
            <a:off x="1524001" y="2027238"/>
            <a:ext cx="4367213" cy="1625600"/>
            <a:chOff x="0" y="1277"/>
            <a:chExt cx="2751" cy="1024"/>
          </a:xfrm>
        </p:grpSpPr>
        <p:sp>
          <p:nvSpPr>
            <p:cNvPr id="8197" name="Text Box 5">
              <a:extLst>
                <a:ext uri="{FF2B5EF4-FFF2-40B4-BE49-F238E27FC236}">
                  <a16:creationId xmlns:a16="http://schemas.microsoft.com/office/drawing/2014/main" id="{1A14404F-9571-4CE3-9040-5D0807BF67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77"/>
              <a:ext cx="72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800" b="1">
                  <a:solidFill>
                    <a:srgbClr val="66FFFF"/>
                  </a:solidFill>
                  <a:latin typeface="Arial" panose="020B0604020202020204" pitchFamily="34" charset="0"/>
                </a:rPr>
                <a:t>Ex: 1)</a:t>
              </a:r>
            </a:p>
          </p:txBody>
        </p:sp>
        <p:sp>
          <p:nvSpPr>
            <p:cNvPr id="8205" name="AutoShape 13">
              <a:extLst>
                <a:ext uri="{FF2B5EF4-FFF2-40B4-BE49-F238E27FC236}">
                  <a16:creationId xmlns:a16="http://schemas.microsoft.com/office/drawing/2014/main" id="{62F2DE00-CA7D-430A-AABA-02CEA23A55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293"/>
              <a:ext cx="1200" cy="1008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3200" b="1">
                  <a:solidFill>
                    <a:schemeClr val="bg1"/>
                  </a:solidFill>
                  <a:latin typeface="Arial" panose="020B0604020202020204" pitchFamily="34" charset="0"/>
                </a:rPr>
                <a:t> 1   3   2</a:t>
              </a:r>
            </a:p>
            <a:p>
              <a:pPr algn="ctr"/>
              <a:r>
                <a:rPr lang="pt-BR" altLang="pt-BR" sz="3200" b="1">
                  <a:solidFill>
                    <a:schemeClr val="bg1"/>
                  </a:solidFill>
                  <a:latin typeface="Arial" panose="020B0604020202020204" pitchFamily="34" charset="0"/>
                </a:rPr>
                <a:t> 0  -2   1</a:t>
              </a:r>
            </a:p>
            <a:p>
              <a:pPr algn="ctr"/>
              <a:r>
                <a:rPr lang="pt-BR" altLang="pt-BR" sz="3200" b="1">
                  <a:solidFill>
                    <a:schemeClr val="bg1"/>
                  </a:solidFill>
                  <a:latin typeface="Arial" panose="020B0604020202020204" pitchFamily="34" charset="0"/>
                </a:rPr>
                <a:t> 2   1   4</a:t>
              </a:r>
            </a:p>
          </p:txBody>
        </p:sp>
        <p:sp>
          <p:nvSpPr>
            <p:cNvPr id="8206" name="Text Box 14">
              <a:extLst>
                <a:ext uri="{FF2B5EF4-FFF2-40B4-BE49-F238E27FC236}">
                  <a16:creationId xmlns:a16="http://schemas.microsoft.com/office/drawing/2014/main" id="{EA88EDF0-8290-4B9A-A967-33F38730B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629"/>
              <a:ext cx="73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2800" b="1">
                  <a:solidFill>
                    <a:schemeClr val="bg1"/>
                  </a:solidFill>
                  <a:latin typeface="Arial" panose="020B0604020202020204" pitchFamily="34" charset="0"/>
                </a:rPr>
                <a:t>= 5</a:t>
              </a:r>
            </a:p>
          </p:txBody>
        </p:sp>
      </p:grpSp>
      <p:sp>
        <p:nvSpPr>
          <p:cNvPr id="8207" name="AutoShape 15">
            <a:extLst>
              <a:ext uri="{FF2B5EF4-FFF2-40B4-BE49-F238E27FC236}">
                <a16:creationId xmlns:a16="http://schemas.microsoft.com/office/drawing/2014/main" id="{C972D9F3-4E3C-46F5-B367-B2843B9BE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588" y="4109417"/>
            <a:ext cx="1905000" cy="1600200"/>
          </a:xfrm>
          <a:prstGeom prst="bracketPair">
            <a:avLst>
              <a:gd name="adj" fmla="val 0"/>
            </a:avLst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3200" b="1">
                <a:solidFill>
                  <a:schemeClr val="bg1"/>
                </a:solidFill>
                <a:latin typeface="Arial" panose="020B0604020202020204" pitchFamily="34" charset="0"/>
              </a:rPr>
              <a:t> 2   6   4</a:t>
            </a:r>
          </a:p>
          <a:p>
            <a:pPr algn="ctr"/>
            <a:r>
              <a:rPr lang="pt-BR" altLang="pt-BR" sz="3200" b="1">
                <a:solidFill>
                  <a:schemeClr val="bg1"/>
                </a:solidFill>
                <a:latin typeface="Arial" panose="020B0604020202020204" pitchFamily="34" charset="0"/>
              </a:rPr>
              <a:t>0  -4   2</a:t>
            </a:r>
          </a:p>
          <a:p>
            <a:pPr algn="ctr"/>
            <a:r>
              <a:rPr lang="pt-BR" altLang="pt-BR" sz="3200" b="1">
                <a:solidFill>
                  <a:schemeClr val="bg1"/>
                </a:solidFill>
                <a:latin typeface="Arial" panose="020B0604020202020204" pitchFamily="34" charset="0"/>
              </a:rPr>
              <a:t> 4   2   8</a:t>
            </a:r>
          </a:p>
        </p:txBody>
      </p:sp>
      <p:grpSp>
        <p:nvGrpSpPr>
          <p:cNvPr id="8214" name="Group 22">
            <a:extLst>
              <a:ext uri="{FF2B5EF4-FFF2-40B4-BE49-F238E27FC236}">
                <a16:creationId xmlns:a16="http://schemas.microsoft.com/office/drawing/2014/main" id="{A8812474-EDA6-4F3E-88F7-E8C22680027C}"/>
              </a:ext>
            </a:extLst>
          </p:cNvPr>
          <p:cNvGrpSpPr>
            <a:grpSpLocks/>
          </p:cNvGrpSpPr>
          <p:nvPr/>
        </p:nvGrpSpPr>
        <p:grpSpPr bwMode="auto">
          <a:xfrm>
            <a:off x="4700588" y="4503117"/>
            <a:ext cx="5205412" cy="1017588"/>
            <a:chOff x="2001" y="2870"/>
            <a:chExt cx="3279" cy="641"/>
          </a:xfrm>
        </p:grpSpPr>
        <p:sp>
          <p:nvSpPr>
            <p:cNvPr id="8201" name="Text Box 9">
              <a:extLst>
                <a:ext uri="{FF2B5EF4-FFF2-40B4-BE49-F238E27FC236}">
                  <a16:creationId xmlns:a16="http://schemas.microsoft.com/office/drawing/2014/main" id="{8070ABB7-0B97-4137-B9D7-21D697B01C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1" y="2870"/>
              <a:ext cx="3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pt-BR" sz="2800" b="1">
                  <a:solidFill>
                    <a:srgbClr val="66FFFF"/>
                  </a:solidFill>
                  <a:latin typeface="Arial" panose="020B0604020202020204" pitchFamily="34" charset="0"/>
                </a:rPr>
                <a:t>, então seu resultado será               </a:t>
              </a:r>
            </a:p>
          </p:txBody>
        </p:sp>
        <p:sp>
          <p:nvSpPr>
            <p:cNvPr id="8212" name="Text Box 20">
              <a:extLst>
                <a:ext uri="{FF2B5EF4-FFF2-40B4-BE49-F238E27FC236}">
                  <a16:creationId xmlns:a16="http://schemas.microsoft.com/office/drawing/2014/main" id="{253AC349-6396-4CE5-9F8B-78CCC91933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3184"/>
              <a:ext cx="32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pt-BR" altLang="pt-BR" sz="2800" b="1">
                  <a:solidFill>
                    <a:srgbClr val="66FFFF"/>
                  </a:solidFill>
                  <a:latin typeface="Arial" panose="020B0604020202020204" pitchFamily="34" charset="0"/>
                </a:rPr>
                <a:t>2</a:t>
              </a:r>
              <a:r>
                <a:rPr lang="pt-BR" altLang="pt-BR" sz="2800" b="1" baseline="30000">
                  <a:solidFill>
                    <a:srgbClr val="66FFFF"/>
                  </a:solidFill>
                  <a:latin typeface="Arial" panose="020B0604020202020204" pitchFamily="34" charset="0"/>
                </a:rPr>
                <a:t>3</a:t>
              </a:r>
              <a:r>
                <a:rPr lang="pt-BR" altLang="pt-BR" sz="2800" b="1">
                  <a:solidFill>
                    <a:srgbClr val="66FFFF"/>
                  </a:solidFill>
                  <a:latin typeface="Arial" panose="020B0604020202020204" pitchFamily="34" charset="0"/>
                </a:rPr>
                <a:t>.(5) = 40</a:t>
              </a:r>
            </a:p>
          </p:txBody>
        </p: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A194A1F-7BD7-4B29-9FA6-5C012CAE9A1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31170623-04F1-48E7-8EB4-A1FEBAF5A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  <p:bldP spid="8198" grpId="0" autoUpdateAnimBg="0"/>
      <p:bldP spid="8200" grpId="0" autoUpdateAnimBg="0"/>
      <p:bldP spid="8202" grpId="0" autoUpdateAnimBg="0"/>
      <p:bldP spid="8204" grpId="0" autoUpdateAnimBg="0"/>
      <p:bldP spid="8207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>
            <a:extLst>
              <a:ext uri="{FF2B5EF4-FFF2-40B4-BE49-F238E27FC236}">
                <a16:creationId xmlns:a16="http://schemas.microsoft.com/office/drawing/2014/main" id="{6B32B8ED-899A-4781-8DEE-ED2B89C25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96964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b="1">
                <a:solidFill>
                  <a:srgbClr val="66FFFF"/>
                </a:solidFill>
                <a:latin typeface="Arial" panose="020B0604020202020204" pitchFamily="34" charset="0"/>
              </a:rPr>
              <a:t>DETERMINANTE NÃO SE ALTERA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7432E7D5-D0E2-43E7-9E55-48FBB335A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a) SE TROCAR </a:t>
            </a:r>
            <a:r>
              <a:rPr lang="pt-BR" altLang="pt-BR" sz="2800" b="1" u="sng">
                <a:solidFill>
                  <a:schemeClr val="bg1"/>
                </a:solidFill>
                <a:latin typeface="Arial" panose="020B0604020202020204" pitchFamily="34" charset="0"/>
              </a:rPr>
              <a:t>EM ORDEM</a:t>
            </a: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 LINHAS POR COLUNAS 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E018F724-8869-44A1-A132-B71DA026F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7032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bg1"/>
                </a:solidFill>
                <a:latin typeface="Arial" panose="020B0604020202020204" pitchFamily="34" charset="0"/>
              </a:rPr>
              <a:t>b) SE SOMARMOS A UMA FILA UMA COMBINAÇÃO LINEAR DE OUTRAS FILAS PARALELAS  (TEOREMA DE JACOBI) </a:t>
            </a:r>
          </a:p>
        </p:txBody>
      </p:sp>
      <p:sp>
        <p:nvSpPr>
          <p:cNvPr id="9230" name="Text Box 14">
            <a:extLst>
              <a:ext uri="{FF2B5EF4-FFF2-40B4-BE49-F238E27FC236}">
                <a16:creationId xmlns:a16="http://schemas.microsoft.com/office/drawing/2014/main" id="{DA67FE3D-EDD1-4675-A2BA-C1F3F4FD8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sp>
        <p:nvSpPr>
          <p:cNvPr id="9232" name="AutoShape 16">
            <a:extLst>
              <a:ext uri="{FF2B5EF4-FFF2-40B4-BE49-F238E27FC236}">
                <a16:creationId xmlns:a16="http://schemas.microsoft.com/office/drawing/2014/main" id="{0E349DA3-717D-44FF-BD3A-51F01C34F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163763"/>
            <a:ext cx="1981200" cy="1676400"/>
          </a:xfrm>
          <a:prstGeom prst="bracketPair">
            <a:avLst>
              <a:gd name="adj" fmla="val 0"/>
            </a:avLst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3600" b="1">
                <a:solidFill>
                  <a:schemeClr val="bg1"/>
                </a:solidFill>
                <a:latin typeface="Arial" panose="020B0604020202020204" pitchFamily="34" charset="0"/>
              </a:rPr>
              <a:t>2   0   6</a:t>
            </a:r>
          </a:p>
          <a:p>
            <a:pPr algn="ctr"/>
            <a:r>
              <a:rPr lang="pt-BR" altLang="pt-BR" sz="3600" b="1">
                <a:solidFill>
                  <a:schemeClr val="bg1"/>
                </a:solidFill>
                <a:latin typeface="Arial" panose="020B0604020202020204" pitchFamily="34" charset="0"/>
              </a:rPr>
              <a:t>1   9   7</a:t>
            </a:r>
          </a:p>
          <a:p>
            <a:pPr algn="ctr"/>
            <a:r>
              <a:rPr lang="pt-BR" altLang="pt-BR" sz="3600" b="1">
                <a:solidFill>
                  <a:schemeClr val="bg1"/>
                </a:solidFill>
                <a:latin typeface="Arial" panose="020B0604020202020204" pitchFamily="34" charset="0"/>
              </a:rPr>
              <a:t>4   3   8</a:t>
            </a:r>
          </a:p>
        </p:txBody>
      </p:sp>
      <p:grpSp>
        <p:nvGrpSpPr>
          <p:cNvPr id="9239" name="Group 23">
            <a:extLst>
              <a:ext uri="{FF2B5EF4-FFF2-40B4-BE49-F238E27FC236}">
                <a16:creationId xmlns:a16="http://schemas.microsoft.com/office/drawing/2014/main" id="{C74220B4-70DE-46F2-86B4-73E24824C59C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2163763"/>
            <a:ext cx="3276600" cy="1676400"/>
            <a:chOff x="1056" y="1363"/>
            <a:chExt cx="2064" cy="1056"/>
          </a:xfrm>
        </p:grpSpPr>
        <p:sp>
          <p:nvSpPr>
            <p:cNvPr id="9231" name="AutoShape 15">
              <a:extLst>
                <a:ext uri="{FF2B5EF4-FFF2-40B4-BE49-F238E27FC236}">
                  <a16:creationId xmlns:a16="http://schemas.microsoft.com/office/drawing/2014/main" id="{41BC373D-10EF-40D0-AEB1-882615A7B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363"/>
              <a:ext cx="1248" cy="1056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3600" b="1">
                  <a:solidFill>
                    <a:schemeClr val="bg1"/>
                  </a:solidFill>
                  <a:latin typeface="Arial" panose="020B0604020202020204" pitchFamily="34" charset="0"/>
                </a:rPr>
                <a:t> 2   1   4</a:t>
              </a:r>
            </a:p>
            <a:p>
              <a:pPr algn="ctr"/>
              <a:r>
                <a:rPr lang="pt-BR" altLang="pt-BR" sz="3600" b="1">
                  <a:solidFill>
                    <a:schemeClr val="bg1"/>
                  </a:solidFill>
                  <a:latin typeface="Arial" panose="020B0604020202020204" pitchFamily="34" charset="0"/>
                </a:rPr>
                <a:t> 0   9   3</a:t>
              </a:r>
            </a:p>
            <a:p>
              <a:pPr algn="ctr"/>
              <a:r>
                <a:rPr lang="pt-BR" altLang="pt-BR" sz="3600" b="1">
                  <a:solidFill>
                    <a:schemeClr val="bg1"/>
                  </a:solidFill>
                  <a:latin typeface="Arial" panose="020B0604020202020204" pitchFamily="34" charset="0"/>
                </a:rPr>
                <a:t> 6   7   8</a:t>
              </a:r>
            </a:p>
          </p:txBody>
        </p:sp>
        <p:sp>
          <p:nvSpPr>
            <p:cNvPr id="9233" name="Text Box 17">
              <a:extLst>
                <a:ext uri="{FF2B5EF4-FFF2-40B4-BE49-F238E27FC236}">
                  <a16:creationId xmlns:a16="http://schemas.microsoft.com/office/drawing/2014/main" id="{791BD979-7DD4-4BD9-A061-1E1484DC3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689"/>
              <a:ext cx="5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4000" b="1">
                  <a:solidFill>
                    <a:schemeClr val="bg1"/>
                  </a:solidFill>
                  <a:latin typeface="Arial" panose="020B0604020202020204" pitchFamily="34" charset="0"/>
                </a:rPr>
                <a:t>=</a:t>
              </a:r>
            </a:p>
          </p:txBody>
        </p:sp>
      </p:grpSp>
      <p:sp>
        <p:nvSpPr>
          <p:cNvPr id="9234" name="AutoShape 18">
            <a:extLst>
              <a:ext uri="{FF2B5EF4-FFF2-40B4-BE49-F238E27FC236}">
                <a16:creationId xmlns:a16="http://schemas.microsoft.com/office/drawing/2014/main" id="{91A9D99B-8A6F-486E-9164-CEF4F4FC7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732338"/>
            <a:ext cx="1981200" cy="1676400"/>
          </a:xfrm>
          <a:prstGeom prst="bracketPair">
            <a:avLst>
              <a:gd name="adj" fmla="val 0"/>
            </a:avLst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3600" b="1">
                <a:solidFill>
                  <a:schemeClr val="bg1"/>
                </a:solidFill>
                <a:latin typeface="Arial" panose="020B0604020202020204" pitchFamily="34" charset="0"/>
              </a:rPr>
              <a:t> 2   1   3</a:t>
            </a:r>
          </a:p>
          <a:p>
            <a:pPr algn="ctr"/>
            <a:r>
              <a:rPr lang="pt-BR" altLang="pt-BR" sz="3600" b="1">
                <a:solidFill>
                  <a:schemeClr val="bg1"/>
                </a:solidFill>
                <a:latin typeface="Arial" panose="020B0604020202020204" pitchFamily="34" charset="0"/>
              </a:rPr>
              <a:t> 6   4   2</a:t>
            </a:r>
          </a:p>
          <a:p>
            <a:pPr algn="ctr"/>
            <a:r>
              <a:rPr lang="pt-BR" altLang="pt-BR" sz="3600" b="1">
                <a:solidFill>
                  <a:schemeClr val="bg1"/>
                </a:solidFill>
                <a:latin typeface="Arial" panose="020B0604020202020204" pitchFamily="34" charset="0"/>
              </a:rPr>
              <a:t> 7   0   7</a:t>
            </a:r>
          </a:p>
        </p:txBody>
      </p:sp>
      <p:sp>
        <p:nvSpPr>
          <p:cNvPr id="9236" name="Text Box 20">
            <a:extLst>
              <a:ext uri="{FF2B5EF4-FFF2-40B4-BE49-F238E27FC236}">
                <a16:creationId xmlns:a16="http://schemas.microsoft.com/office/drawing/2014/main" id="{7C6BE828-4331-4377-887F-816852991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249864"/>
            <a:ext cx="91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000" b="1">
                <a:solidFill>
                  <a:schemeClr val="bg1"/>
                </a:solidFill>
                <a:latin typeface="Arial" panose="020B0604020202020204" pitchFamily="34" charset="0"/>
              </a:rPr>
              <a:t>=</a:t>
            </a:r>
          </a:p>
        </p:txBody>
      </p:sp>
      <p:grpSp>
        <p:nvGrpSpPr>
          <p:cNvPr id="9240" name="Group 24">
            <a:extLst>
              <a:ext uri="{FF2B5EF4-FFF2-40B4-BE49-F238E27FC236}">
                <a16:creationId xmlns:a16="http://schemas.microsoft.com/office/drawing/2014/main" id="{B9A3EAD8-D6FC-412C-84EE-280FDE40B76E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32339"/>
            <a:ext cx="5340350" cy="1676400"/>
            <a:chOff x="3312" y="2981"/>
            <a:chExt cx="3364" cy="1056"/>
          </a:xfrm>
        </p:grpSpPr>
        <p:sp>
          <p:nvSpPr>
            <p:cNvPr id="9235" name="AutoShape 19">
              <a:extLst>
                <a:ext uri="{FF2B5EF4-FFF2-40B4-BE49-F238E27FC236}">
                  <a16:creationId xmlns:a16="http://schemas.microsoft.com/office/drawing/2014/main" id="{CAF8C07A-FE6B-49D8-9A28-A99E358D1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2981"/>
              <a:ext cx="1248" cy="1056"/>
            </a:xfrm>
            <a:prstGeom prst="bracketPair">
              <a:avLst>
                <a:gd name="adj" fmla="val 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3600" b="1">
                  <a:solidFill>
                    <a:schemeClr val="bg1"/>
                  </a:solidFill>
                  <a:latin typeface="Arial" panose="020B0604020202020204" pitchFamily="34" charset="0"/>
                </a:rPr>
                <a:t>2   1   0</a:t>
              </a:r>
            </a:p>
            <a:p>
              <a:pPr algn="ctr"/>
              <a:r>
                <a:rPr lang="pt-BR" altLang="pt-BR" sz="3600" b="1">
                  <a:solidFill>
                    <a:schemeClr val="bg1"/>
                  </a:solidFill>
                  <a:latin typeface="Arial" panose="020B0604020202020204" pitchFamily="34" charset="0"/>
                </a:rPr>
                <a:t>6   4   8</a:t>
              </a:r>
            </a:p>
            <a:p>
              <a:pPr algn="ctr"/>
              <a:r>
                <a:rPr lang="pt-BR" altLang="pt-BR" sz="3600" b="1">
                  <a:solidFill>
                    <a:schemeClr val="bg1"/>
                  </a:solidFill>
                  <a:latin typeface="Arial" panose="020B0604020202020204" pitchFamily="34" charset="0"/>
                </a:rPr>
                <a:t>7   0   0</a:t>
              </a:r>
            </a:p>
          </p:txBody>
        </p:sp>
        <p:sp>
          <p:nvSpPr>
            <p:cNvPr id="9237" name="Text Box 21">
              <a:extLst>
                <a:ext uri="{FF2B5EF4-FFF2-40B4-BE49-F238E27FC236}">
                  <a16:creationId xmlns:a16="http://schemas.microsoft.com/office/drawing/2014/main" id="{57B65835-7EBD-409E-9493-E6E96ED3B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0" y="3512"/>
              <a:ext cx="20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2400" b="1" dirty="0">
                  <a:solidFill>
                    <a:srgbClr val="66FFFF"/>
                  </a:solidFill>
                  <a:latin typeface="Arial" panose="020B0604020202020204" pitchFamily="34" charset="0"/>
                </a:rPr>
                <a:t>C</a:t>
              </a:r>
              <a:r>
                <a:rPr lang="pt-BR" altLang="pt-BR" sz="2400" b="1" baseline="-25000" dirty="0">
                  <a:solidFill>
                    <a:srgbClr val="66FFFF"/>
                  </a:solidFill>
                  <a:latin typeface="Arial" panose="020B0604020202020204" pitchFamily="34" charset="0"/>
                </a:rPr>
                <a:t>3</a:t>
              </a:r>
              <a:r>
                <a:rPr lang="pt-BR" altLang="pt-BR" sz="2400" b="1" dirty="0">
                  <a:solidFill>
                    <a:srgbClr val="66FFFF"/>
                  </a:solidFill>
                  <a:latin typeface="Arial" panose="020B0604020202020204" pitchFamily="34" charset="0"/>
                </a:rPr>
                <a:t> = C</a:t>
              </a:r>
              <a:r>
                <a:rPr lang="pt-BR" altLang="pt-BR" sz="2400" b="1" baseline="-25000" dirty="0">
                  <a:solidFill>
                    <a:srgbClr val="66FFFF"/>
                  </a:solidFill>
                  <a:latin typeface="Arial" panose="020B0604020202020204" pitchFamily="34" charset="0"/>
                </a:rPr>
                <a:t>1</a:t>
              </a:r>
              <a:r>
                <a:rPr lang="pt-BR" altLang="pt-BR" sz="2400" b="1" dirty="0">
                  <a:solidFill>
                    <a:srgbClr val="66FFFF"/>
                  </a:solidFill>
                  <a:latin typeface="Arial" panose="020B0604020202020204" pitchFamily="34" charset="0"/>
                </a:rPr>
                <a:t> + C</a:t>
              </a:r>
              <a:r>
                <a:rPr lang="pt-BR" altLang="pt-BR" sz="2400" b="1" baseline="-25000" dirty="0">
                  <a:solidFill>
                    <a:srgbClr val="66FFFF"/>
                  </a:solidFill>
                  <a:latin typeface="Arial" panose="020B0604020202020204" pitchFamily="34" charset="0"/>
                </a:rPr>
                <a:t>2</a:t>
              </a:r>
              <a:r>
                <a:rPr lang="pt-BR" altLang="pt-BR" sz="2400" b="1" dirty="0">
                  <a:solidFill>
                    <a:srgbClr val="66FFFF"/>
                  </a:solidFill>
                  <a:latin typeface="Arial" panose="020B0604020202020204" pitchFamily="34" charset="0"/>
                </a:rPr>
                <a:t> – C</a:t>
              </a:r>
              <a:r>
                <a:rPr lang="pt-BR" altLang="pt-BR" sz="2400" b="1" baseline="-25000" dirty="0">
                  <a:solidFill>
                    <a:srgbClr val="66FFFF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9238" name="Rectangle 22">
              <a:extLst>
                <a:ext uri="{FF2B5EF4-FFF2-40B4-BE49-F238E27FC236}">
                  <a16:creationId xmlns:a16="http://schemas.microsoft.com/office/drawing/2014/main" id="{F0AFD910-7844-4CB0-BF85-5BBBD427D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024"/>
              <a:ext cx="192" cy="960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FDA77A9-675C-45D0-9140-DFCB882B3B7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CCED5EBC-E980-45AB-833E-6E96A9922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  <p:bldP spid="9221" grpId="0" autoUpdateAnimBg="0"/>
      <p:bldP spid="9225" grpId="0" autoUpdateAnimBg="0"/>
      <p:bldP spid="9230" grpId="0" autoUpdateAnimBg="0"/>
      <p:bldP spid="9232" grpId="0" animBg="1" autoUpdateAnimBg="0"/>
      <p:bldP spid="9234" grpId="0" animBg="1" autoUpdateAnimBg="0"/>
      <p:bldP spid="923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>
            <a:extLst>
              <a:ext uri="{FF2B5EF4-FFF2-40B4-BE49-F238E27FC236}">
                <a16:creationId xmlns:a16="http://schemas.microsoft.com/office/drawing/2014/main" id="{CDE6AE68-3FEF-4F27-A34D-D22914935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77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400" b="1">
                <a:solidFill>
                  <a:srgbClr val="66FFFF"/>
                </a:solidFill>
                <a:latin typeface="Arial" panose="020B0604020202020204" pitchFamily="34" charset="0"/>
              </a:rPr>
              <a:t>TEOREMA DE BINET </a:t>
            </a: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67506CB6-8E6E-419B-A744-69D51F53C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2601"/>
            <a:ext cx="91440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SE </a:t>
            </a:r>
            <a:r>
              <a:rPr lang="pt-BR" altLang="pt-BR" sz="4000" b="1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 E </a:t>
            </a:r>
            <a:r>
              <a:rPr lang="pt-BR" altLang="pt-BR" sz="4000" b="1">
                <a:solidFill>
                  <a:schemeClr val="bg1"/>
                </a:solidFill>
                <a:latin typeface="Arial" panose="020B0604020202020204" pitchFamily="34" charset="0"/>
              </a:rPr>
              <a:t>B</a:t>
            </a: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 SÃO MATRIZES QUADRADOS DE MESMA ORDEM, ENTÃO :</a:t>
            </a: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F303BB8E-2F68-4756-B57E-6E1AAE464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8452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000" b="1">
                <a:solidFill>
                  <a:srgbClr val="66FFFF"/>
                </a:solidFill>
                <a:latin typeface="Arial" panose="020B0604020202020204" pitchFamily="34" charset="0"/>
              </a:rPr>
              <a:t>det (A .B) = det(A) . det(B)</a:t>
            </a: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4CCE9065-2E7C-402E-B6F0-6D588D38A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862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66FFFF"/>
                </a:solidFill>
                <a:latin typeface="Arial" panose="020B0604020202020204" pitchFamily="34" charset="0"/>
              </a:rPr>
              <a:t>Ex: </a:t>
            </a: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FAB23AE8-54A5-4675-B9EE-0335F569F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b="1" u="sng">
                <a:solidFill>
                  <a:srgbClr val="FFFF00"/>
                </a:solidFill>
                <a:latin typeface="Arial" panose="020B0604020202020204" pitchFamily="34" charset="0"/>
              </a:rPr>
              <a:t>DETERMINANTES:</a:t>
            </a:r>
          </a:p>
        </p:txBody>
      </p:sp>
      <p:grpSp>
        <p:nvGrpSpPr>
          <p:cNvPr id="11292" name="Group 28">
            <a:extLst>
              <a:ext uri="{FF2B5EF4-FFF2-40B4-BE49-F238E27FC236}">
                <a16:creationId xmlns:a16="http://schemas.microsoft.com/office/drawing/2014/main" id="{C12BDE72-995C-4A8E-9EDE-C34B2294032F}"/>
              </a:ext>
            </a:extLst>
          </p:cNvPr>
          <p:cNvGrpSpPr>
            <a:grpSpLocks/>
          </p:cNvGrpSpPr>
          <p:nvPr/>
        </p:nvGrpSpPr>
        <p:grpSpPr bwMode="auto">
          <a:xfrm>
            <a:off x="1598613" y="4630738"/>
            <a:ext cx="8686800" cy="1770062"/>
            <a:chOff x="47" y="2917"/>
            <a:chExt cx="5472" cy="1115"/>
          </a:xfrm>
        </p:grpSpPr>
        <p:grpSp>
          <p:nvGrpSpPr>
            <p:cNvPr id="11290" name="Group 26">
              <a:extLst>
                <a:ext uri="{FF2B5EF4-FFF2-40B4-BE49-F238E27FC236}">
                  <a16:creationId xmlns:a16="http://schemas.microsoft.com/office/drawing/2014/main" id="{2675A899-824C-4BD3-BF39-B3AEE5A360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9" y="3072"/>
              <a:ext cx="2880" cy="768"/>
              <a:chOff x="2639" y="3072"/>
              <a:chExt cx="2880" cy="768"/>
            </a:xfrm>
          </p:grpSpPr>
          <p:sp>
            <p:nvSpPr>
              <p:cNvPr id="11279" name="AutoShape 15">
                <a:extLst>
                  <a:ext uri="{FF2B5EF4-FFF2-40B4-BE49-F238E27FC236}">
                    <a16:creationId xmlns:a16="http://schemas.microsoft.com/office/drawing/2014/main" id="{B791B1EF-EBDA-4F58-98A5-898598DC6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2" y="3072"/>
                <a:ext cx="787" cy="768"/>
              </a:xfrm>
              <a:prstGeom prst="bracketPair">
                <a:avLst>
                  <a:gd name="adj" fmla="val 5861"/>
                </a:avLst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pt-BR" altLang="pt-BR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1   2   4</a:t>
                </a:r>
              </a:p>
              <a:p>
                <a:pPr algn="ctr"/>
                <a:r>
                  <a:rPr lang="pt-BR" altLang="pt-BR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-1   5   3 </a:t>
                </a:r>
              </a:p>
              <a:p>
                <a:pPr algn="ctr"/>
                <a:r>
                  <a:rPr lang="pt-BR" altLang="pt-BR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0   1   2</a:t>
                </a:r>
              </a:p>
            </p:txBody>
          </p:sp>
          <p:sp>
            <p:nvSpPr>
              <p:cNvPr id="11280" name="AutoShape 16">
                <a:extLst>
                  <a:ext uri="{FF2B5EF4-FFF2-40B4-BE49-F238E27FC236}">
                    <a16:creationId xmlns:a16="http://schemas.microsoft.com/office/drawing/2014/main" id="{DF914583-FB9E-44BC-8807-E878FFDBD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2" y="3072"/>
                <a:ext cx="787" cy="768"/>
              </a:xfrm>
              <a:prstGeom prst="bracketPair">
                <a:avLst>
                  <a:gd name="adj" fmla="val 5861"/>
                </a:avLst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pt-BR" altLang="pt-BR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 1   -1   0 </a:t>
                </a:r>
              </a:p>
              <a:p>
                <a:pPr algn="ctr"/>
                <a:r>
                  <a:rPr lang="pt-BR" altLang="pt-BR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2   0   1</a:t>
                </a:r>
              </a:p>
              <a:p>
                <a:pPr algn="ctr"/>
                <a:r>
                  <a:rPr lang="pt-BR" altLang="pt-BR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4   3   1</a:t>
                </a:r>
              </a:p>
            </p:txBody>
          </p:sp>
          <p:sp>
            <p:nvSpPr>
              <p:cNvPr id="11282" name="Text Box 18">
                <a:extLst>
                  <a:ext uri="{FF2B5EF4-FFF2-40B4-BE49-F238E27FC236}">
                    <a16:creationId xmlns:a16="http://schemas.microsoft.com/office/drawing/2014/main" id="{F5E89000-6F26-4135-900A-B7FB4A2568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9" y="3312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altLang="pt-BR" sz="2400" b="1">
                    <a:solidFill>
                      <a:srgbClr val="66FFFF"/>
                    </a:solidFill>
                    <a:latin typeface="Arial" panose="020B0604020202020204" pitchFamily="34" charset="0"/>
                  </a:rPr>
                  <a:t>= det</a:t>
                </a:r>
              </a:p>
            </p:txBody>
          </p:sp>
          <p:sp>
            <p:nvSpPr>
              <p:cNvPr id="11283" name="Text Box 19">
                <a:extLst>
                  <a:ext uri="{FF2B5EF4-FFF2-40B4-BE49-F238E27FC236}">
                    <a16:creationId xmlns:a16="http://schemas.microsoft.com/office/drawing/2014/main" id="{09868251-F441-4EFF-B90C-E9CB7EC56C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9" y="3312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altLang="pt-BR" sz="2400" b="1">
                    <a:solidFill>
                      <a:srgbClr val="66FFFF"/>
                    </a:solidFill>
                    <a:latin typeface="Arial" panose="020B0604020202020204" pitchFamily="34" charset="0"/>
                  </a:rPr>
                  <a:t>. det</a:t>
                </a:r>
              </a:p>
            </p:txBody>
          </p:sp>
        </p:grpSp>
        <p:grpSp>
          <p:nvGrpSpPr>
            <p:cNvPr id="11291" name="Group 27">
              <a:extLst>
                <a:ext uri="{FF2B5EF4-FFF2-40B4-BE49-F238E27FC236}">
                  <a16:creationId xmlns:a16="http://schemas.microsoft.com/office/drawing/2014/main" id="{29335FDA-F042-44BC-AAD7-078E4690BD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" y="2917"/>
              <a:ext cx="2588" cy="1115"/>
              <a:chOff x="47" y="2917"/>
              <a:chExt cx="2588" cy="1115"/>
            </a:xfrm>
          </p:grpSpPr>
          <p:sp>
            <p:nvSpPr>
              <p:cNvPr id="11278" name="Text Box 14">
                <a:extLst>
                  <a:ext uri="{FF2B5EF4-FFF2-40B4-BE49-F238E27FC236}">
                    <a16:creationId xmlns:a16="http://schemas.microsoft.com/office/drawing/2014/main" id="{2C350410-82B3-4CED-898A-CBF6926BD8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6" y="3264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altLang="pt-BR" sz="4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.</a:t>
                </a:r>
              </a:p>
            </p:txBody>
          </p:sp>
          <p:grpSp>
            <p:nvGrpSpPr>
              <p:cNvPr id="11289" name="Group 25">
                <a:extLst>
                  <a:ext uri="{FF2B5EF4-FFF2-40B4-BE49-F238E27FC236}">
                    <a16:creationId xmlns:a16="http://schemas.microsoft.com/office/drawing/2014/main" id="{DAA96A61-598F-4519-8B2F-3F62E7D657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" y="2917"/>
                <a:ext cx="2588" cy="1115"/>
                <a:chOff x="47" y="2917"/>
                <a:chExt cx="2588" cy="1115"/>
              </a:xfrm>
            </p:grpSpPr>
            <p:sp>
              <p:nvSpPr>
                <p:cNvPr id="11276" name="AutoShape 12">
                  <a:extLst>
                    <a:ext uri="{FF2B5EF4-FFF2-40B4-BE49-F238E27FC236}">
                      <a16:creationId xmlns:a16="http://schemas.microsoft.com/office/drawing/2014/main" id="{B7DFF2AD-C717-4517-809F-3EE8C4606A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4" y="3072"/>
                  <a:ext cx="787" cy="768"/>
                </a:xfrm>
                <a:prstGeom prst="bracketPair">
                  <a:avLst>
                    <a:gd name="adj" fmla="val 5861"/>
                  </a:avLst>
                </a:prstGeom>
                <a:noFill/>
                <a:ln w="7620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4572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9144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3716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8288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2860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74320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320040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65760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411480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pt-BR" altLang="pt-BR" b="1">
                      <a:solidFill>
                        <a:schemeClr val="bg1"/>
                      </a:solidFill>
                      <a:latin typeface="Arial" panose="020B0604020202020204" pitchFamily="34" charset="0"/>
                    </a:rPr>
                    <a:t> 1   2   4</a:t>
                  </a:r>
                </a:p>
                <a:p>
                  <a:pPr algn="ctr"/>
                  <a:r>
                    <a:rPr lang="pt-BR" altLang="pt-BR" b="1">
                      <a:solidFill>
                        <a:schemeClr val="bg1"/>
                      </a:solidFill>
                      <a:latin typeface="Arial" panose="020B0604020202020204" pitchFamily="34" charset="0"/>
                    </a:rPr>
                    <a:t> -1   5   3 </a:t>
                  </a:r>
                </a:p>
                <a:p>
                  <a:pPr algn="ctr"/>
                  <a:r>
                    <a:rPr lang="pt-BR" altLang="pt-BR" b="1">
                      <a:solidFill>
                        <a:schemeClr val="bg1"/>
                      </a:solidFill>
                      <a:latin typeface="Arial" panose="020B0604020202020204" pitchFamily="34" charset="0"/>
                    </a:rPr>
                    <a:t> 0   1  2</a:t>
                  </a:r>
                </a:p>
              </p:txBody>
            </p:sp>
            <p:sp>
              <p:nvSpPr>
                <p:cNvPr id="11277" name="AutoShape 13">
                  <a:extLst>
                    <a:ext uri="{FF2B5EF4-FFF2-40B4-BE49-F238E27FC236}">
                      <a16:creationId xmlns:a16="http://schemas.microsoft.com/office/drawing/2014/main" id="{6DADC2EE-A872-4496-9BCF-73AD7EBBCA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6" y="3072"/>
                  <a:ext cx="787" cy="768"/>
                </a:xfrm>
                <a:prstGeom prst="bracketPair">
                  <a:avLst>
                    <a:gd name="adj" fmla="val 7421"/>
                  </a:avLst>
                </a:prstGeom>
                <a:noFill/>
                <a:ln w="7620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marL="4572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9144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3716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8288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286000" indent="-4572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74320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320040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65760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411480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pt-BR" altLang="pt-BR" b="1">
                      <a:solidFill>
                        <a:schemeClr val="bg1"/>
                      </a:solidFill>
                      <a:latin typeface="Arial" panose="020B0604020202020204" pitchFamily="34" charset="0"/>
                    </a:rPr>
                    <a:t>1   -1   0</a:t>
                  </a:r>
                </a:p>
                <a:p>
                  <a:pPr algn="ctr"/>
                  <a:r>
                    <a:rPr lang="pt-BR" altLang="pt-BR" b="1">
                      <a:solidFill>
                        <a:schemeClr val="bg1"/>
                      </a:solidFill>
                      <a:latin typeface="Arial" panose="020B0604020202020204" pitchFamily="34" charset="0"/>
                    </a:rPr>
                    <a:t>2    0   1</a:t>
                  </a:r>
                </a:p>
                <a:p>
                  <a:pPr algn="ctr"/>
                  <a:r>
                    <a:rPr lang="pt-BR" altLang="pt-BR" b="1">
                      <a:solidFill>
                        <a:schemeClr val="bg1"/>
                      </a:solidFill>
                      <a:latin typeface="Arial" panose="020B0604020202020204" pitchFamily="34" charset="0"/>
                    </a:rPr>
                    <a:t>4    3   1</a:t>
                  </a:r>
                </a:p>
              </p:txBody>
            </p:sp>
            <p:sp>
              <p:nvSpPr>
                <p:cNvPr id="11284" name="Text Box 20">
                  <a:extLst>
                    <a:ext uri="{FF2B5EF4-FFF2-40B4-BE49-F238E27FC236}">
                      <a16:creationId xmlns:a16="http://schemas.microsoft.com/office/drawing/2014/main" id="{7D2F179E-3A2F-4A90-AD1B-3AB9C8F74D6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3312"/>
                  <a:ext cx="62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pt-BR" altLang="pt-BR" sz="2400" b="1">
                      <a:solidFill>
                        <a:srgbClr val="66FFFF"/>
                      </a:solidFill>
                      <a:latin typeface="Arial" panose="020B0604020202020204" pitchFamily="34" charset="0"/>
                    </a:rPr>
                    <a:t>det</a:t>
                  </a:r>
                </a:p>
              </p:txBody>
            </p:sp>
            <p:sp>
              <p:nvSpPr>
                <p:cNvPr id="11285" name="AutoShape 21">
                  <a:extLst>
                    <a:ext uri="{FF2B5EF4-FFF2-40B4-BE49-F238E27FC236}">
                      <a16:creationId xmlns:a16="http://schemas.microsoft.com/office/drawing/2014/main" id="{9D917AF3-C69A-437E-B2E8-BB4F0E1A3B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60" y="2917"/>
                  <a:ext cx="96" cy="1104"/>
                </a:xfrm>
                <a:prstGeom prst="leftBracket">
                  <a:avLst>
                    <a:gd name="adj" fmla="val 388551"/>
                  </a:avLst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1286" name="AutoShape 22">
                  <a:extLst>
                    <a:ext uri="{FF2B5EF4-FFF2-40B4-BE49-F238E27FC236}">
                      <a16:creationId xmlns:a16="http://schemas.microsoft.com/office/drawing/2014/main" id="{958DF62C-DA00-4172-B013-5FD48E6538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75" y="2925"/>
                  <a:ext cx="96" cy="1104"/>
                </a:xfrm>
                <a:prstGeom prst="leftBracket">
                  <a:avLst>
                    <a:gd name="adj" fmla="val 388551"/>
                  </a:avLst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1287" name="AutoShape 23">
                  <a:extLst>
                    <a:ext uri="{FF2B5EF4-FFF2-40B4-BE49-F238E27FC236}">
                      <a16:creationId xmlns:a16="http://schemas.microsoft.com/office/drawing/2014/main" id="{7832F906-B435-49EB-8E2C-9F4DD75B33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1424" y="2928"/>
                  <a:ext cx="96" cy="1104"/>
                </a:xfrm>
                <a:prstGeom prst="leftBracket">
                  <a:avLst>
                    <a:gd name="adj" fmla="val 388551"/>
                  </a:avLst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1288" name="AutoShape 24">
                  <a:extLst>
                    <a:ext uri="{FF2B5EF4-FFF2-40B4-BE49-F238E27FC236}">
                      <a16:creationId xmlns:a16="http://schemas.microsoft.com/office/drawing/2014/main" id="{691022AC-E0B6-4749-B45B-CEED9DCF89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2539" y="2928"/>
                  <a:ext cx="96" cy="1104"/>
                </a:xfrm>
                <a:prstGeom prst="leftBracket">
                  <a:avLst>
                    <a:gd name="adj" fmla="val 388551"/>
                  </a:avLst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</p:grp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3B905453-C139-4C89-BD7A-E4A723865CB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DA081661-0222-480A-B44E-4EAB3F1F7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  <p:bldP spid="11269" grpId="0" autoUpdateAnimBg="0"/>
      <p:bldP spid="11270" grpId="0" autoUpdateAnimBg="0"/>
      <p:bldP spid="11271" grpId="0" autoUpdateAnimBg="0"/>
      <p:bldP spid="11275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FD956FC-BD1F-4A22-93DF-21BCB16AF31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514B34-FE7B-4DB8-B706-159044B0E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Título 6">
            <a:extLst>
              <a:ext uri="{FF2B5EF4-FFF2-40B4-BE49-F238E27FC236}">
                <a16:creationId xmlns:a16="http://schemas.microsoft.com/office/drawing/2014/main" id="{E2FEB221-E5FF-45E2-B12C-7CECDF52941B}"/>
              </a:ext>
            </a:extLst>
          </p:cNvPr>
          <p:cNvSpPr>
            <a:spLocks noGrp="1"/>
          </p:cNvSpPr>
          <p:nvPr/>
        </p:nvSpPr>
        <p:spPr bwMode="auto">
          <a:xfrm>
            <a:off x="535246" y="44136"/>
            <a:ext cx="9025474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2pPr>
            <a:lvl3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3pPr>
            <a:lvl4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4pPr>
            <a:lvl5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5pPr>
            <a:lvl6pPr marL="4572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6pPr>
            <a:lvl7pPr marL="9144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7pPr>
            <a:lvl8pPr marL="13716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8pPr>
            <a:lvl9pPr marL="18288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9pPr>
          </a:lstStyle>
          <a:p>
            <a:r>
              <a:rPr lang="pt-BR" altLang="pt-BR" sz="2400" dirty="0"/>
              <a:t>Matriz reduzida e cofator</a:t>
            </a:r>
          </a:p>
        </p:txBody>
      </p:sp>
      <p:sp>
        <p:nvSpPr>
          <p:cNvPr id="7" name="Espaço Reservado para Conteúdo 5">
            <a:extLst>
              <a:ext uri="{FF2B5EF4-FFF2-40B4-BE49-F238E27FC236}">
                <a16:creationId xmlns:a16="http://schemas.microsoft.com/office/drawing/2014/main" id="{134E277A-9CD2-4478-85BC-069EEDBB9B02}"/>
              </a:ext>
            </a:extLst>
          </p:cNvPr>
          <p:cNvSpPr>
            <a:spLocks noGrp="1"/>
          </p:cNvSpPr>
          <p:nvPr/>
        </p:nvSpPr>
        <p:spPr bwMode="auto">
          <a:xfrm>
            <a:off x="450573" y="1903099"/>
            <a:ext cx="10124661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58738" algn="l" defTabSz="576263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9667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–"/>
              <a:defRPr sz="1800">
                <a:solidFill>
                  <a:schemeClr val="bg2"/>
                </a:solidFill>
                <a:latin typeface="+mn-lt"/>
                <a:ea typeface="+mn-ea"/>
              </a:defRPr>
            </a:lvl2pPr>
            <a:lvl3pPr marL="14176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3pPr>
            <a:lvl4pPr marL="18684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4pPr>
            <a:lvl5pPr marL="23193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5pPr>
            <a:lvl6pPr marL="27765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6pPr>
            <a:lvl7pPr marL="32337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7pPr>
            <a:lvl8pPr marL="36909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8pPr>
            <a:lvl9pPr marL="41481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2000" b="1" dirty="0">
                <a:solidFill>
                  <a:schemeClr val="bg1"/>
                </a:solidFill>
              </a:rPr>
              <a:t>Matriz reduzida </a:t>
            </a:r>
            <a:r>
              <a:rPr lang="pt-BR" altLang="pt-BR" sz="2000" b="1" i="1" dirty="0" err="1">
                <a:solidFill>
                  <a:schemeClr val="bg1"/>
                </a:solidFill>
              </a:rPr>
              <a:t>A</a:t>
            </a:r>
            <a:r>
              <a:rPr lang="pt-BR" altLang="pt-BR" sz="2000" b="1" i="1" baseline="-25000" dirty="0" err="1">
                <a:solidFill>
                  <a:schemeClr val="bg1"/>
                </a:solidFill>
              </a:rPr>
              <a:t>ij</a:t>
            </a:r>
            <a:r>
              <a:rPr lang="pt-BR" altLang="pt-BR" sz="2000" b="1" dirty="0">
                <a:solidFill>
                  <a:schemeClr val="bg1"/>
                </a:solidFill>
              </a:rPr>
              <a:t>: é obtida eliminando-se a </a:t>
            </a:r>
            <a:r>
              <a:rPr lang="pt-BR" altLang="pt-BR" sz="2000" b="1" i="1" dirty="0">
                <a:solidFill>
                  <a:schemeClr val="bg1"/>
                </a:solidFill>
              </a:rPr>
              <a:t>i</a:t>
            </a:r>
            <a:r>
              <a:rPr lang="pt-BR" altLang="pt-BR" sz="2000" b="1" dirty="0">
                <a:solidFill>
                  <a:schemeClr val="bg1"/>
                </a:solidFill>
              </a:rPr>
              <a:t>-</a:t>
            </a:r>
            <a:r>
              <a:rPr lang="pt-BR" altLang="pt-BR" sz="2000" b="1" dirty="0" err="1">
                <a:solidFill>
                  <a:schemeClr val="bg1"/>
                </a:solidFill>
              </a:rPr>
              <a:t>ésima</a:t>
            </a:r>
            <a:r>
              <a:rPr lang="pt-BR" altLang="pt-BR" sz="2000" b="1" dirty="0">
                <a:solidFill>
                  <a:schemeClr val="bg1"/>
                </a:solidFill>
              </a:rPr>
              <a:t> linha e a </a:t>
            </a:r>
            <a:br>
              <a:rPr lang="pt-BR" altLang="pt-BR" sz="2000" b="1" dirty="0">
                <a:solidFill>
                  <a:schemeClr val="bg1"/>
                </a:solidFill>
              </a:rPr>
            </a:br>
            <a:r>
              <a:rPr lang="pt-BR" altLang="pt-BR" sz="2000" b="1" i="1" dirty="0">
                <a:solidFill>
                  <a:schemeClr val="bg1"/>
                </a:solidFill>
              </a:rPr>
              <a:t>j</a:t>
            </a:r>
            <a:r>
              <a:rPr lang="pt-BR" altLang="pt-BR" sz="2000" b="1" dirty="0">
                <a:solidFill>
                  <a:schemeClr val="bg1"/>
                </a:solidFill>
              </a:rPr>
              <a:t>-</a:t>
            </a:r>
            <a:r>
              <a:rPr lang="pt-BR" altLang="pt-BR" sz="2000" b="1" dirty="0" err="1">
                <a:solidFill>
                  <a:schemeClr val="bg1"/>
                </a:solidFill>
              </a:rPr>
              <a:t>ésima</a:t>
            </a:r>
            <a:r>
              <a:rPr lang="pt-BR" altLang="pt-BR" sz="2000" b="1" dirty="0">
                <a:solidFill>
                  <a:schemeClr val="bg1"/>
                </a:solidFill>
              </a:rPr>
              <a:t> coluna da matriz </a:t>
            </a:r>
            <a:r>
              <a:rPr lang="pt-BR" altLang="pt-BR" sz="2000" b="1" i="1" dirty="0">
                <a:solidFill>
                  <a:schemeClr val="bg1"/>
                </a:solidFill>
              </a:rPr>
              <a:t>A. </a:t>
            </a:r>
            <a:br>
              <a:rPr lang="pt-BR" altLang="pt-BR" sz="2000" b="1" dirty="0">
                <a:solidFill>
                  <a:schemeClr val="bg1"/>
                </a:solidFill>
              </a:rPr>
            </a:br>
            <a:r>
              <a:rPr lang="pt-BR" altLang="pt-BR" sz="2000" b="1" dirty="0">
                <a:solidFill>
                  <a:schemeClr val="bg1"/>
                </a:solidFill>
              </a:rPr>
              <a:t>Matriz reduzida </a:t>
            </a:r>
            <a:r>
              <a:rPr lang="pt-BR" altLang="pt-BR" sz="2000" b="1" i="1" dirty="0">
                <a:solidFill>
                  <a:schemeClr val="bg1"/>
                </a:solidFill>
              </a:rPr>
              <a:t>A</a:t>
            </a:r>
            <a:r>
              <a:rPr lang="pt-BR" altLang="pt-BR" sz="2000" b="1" baseline="-25000" dirty="0">
                <a:solidFill>
                  <a:schemeClr val="bg1"/>
                </a:solidFill>
              </a:rPr>
              <a:t>21</a:t>
            </a:r>
            <a:r>
              <a:rPr lang="pt-BR" altLang="pt-BR" sz="2000" b="1" dirty="0">
                <a:solidFill>
                  <a:schemeClr val="bg1"/>
                </a:solidFill>
              </a:rPr>
              <a:t>: é obtida retirando-se a segunda linha e a primeira coluna da matriz original:</a:t>
            </a:r>
          </a:p>
          <a:p>
            <a:pPr indent="0">
              <a:spcBef>
                <a:spcPct val="0"/>
              </a:spcBef>
              <a:buFont typeface="GillSans" charset="0"/>
              <a:buNone/>
            </a:pPr>
            <a:endParaRPr lang="pt-BR" altLang="pt-BR" sz="2000" b="1" dirty="0">
              <a:solidFill>
                <a:schemeClr val="bg1"/>
              </a:solidFill>
            </a:endParaRPr>
          </a:p>
          <a:p>
            <a:pPr indent="0">
              <a:spcBef>
                <a:spcPct val="0"/>
              </a:spcBef>
              <a:buFont typeface="GillSans" charset="0"/>
              <a:buNone/>
            </a:pPr>
            <a:endParaRPr lang="pt-BR" altLang="pt-BR" sz="2000" b="1" dirty="0">
              <a:solidFill>
                <a:schemeClr val="bg1"/>
              </a:solidFill>
            </a:endParaRPr>
          </a:p>
          <a:p>
            <a:pPr indent="0">
              <a:spcBef>
                <a:spcPct val="0"/>
              </a:spcBef>
              <a:buFont typeface="GillSans" charset="0"/>
              <a:buNone/>
            </a:pPr>
            <a:endParaRPr lang="pt-BR" altLang="pt-BR" sz="2000" b="1" dirty="0">
              <a:solidFill>
                <a:schemeClr val="bg1"/>
              </a:solidFill>
            </a:endParaRPr>
          </a:p>
          <a:p>
            <a:pPr indent="0">
              <a:spcBef>
                <a:spcPct val="0"/>
              </a:spcBef>
              <a:buFont typeface="GillSans" charset="0"/>
              <a:buNone/>
            </a:pPr>
            <a:endParaRPr lang="pt-BR" altLang="pt-BR" sz="2000" b="1" dirty="0">
              <a:solidFill>
                <a:schemeClr val="bg1"/>
              </a:solidFill>
            </a:endParaRPr>
          </a:p>
          <a:p>
            <a:pPr indent="0">
              <a:spcBef>
                <a:spcPct val="0"/>
              </a:spcBef>
              <a:buFont typeface="GillSans" charset="0"/>
              <a:buNone/>
            </a:pPr>
            <a:endParaRPr lang="pt-BR" altLang="pt-BR" sz="2000" b="1" dirty="0">
              <a:solidFill>
                <a:schemeClr val="bg1"/>
              </a:solidFill>
            </a:endParaRPr>
          </a:p>
          <a:p>
            <a:pPr indent="0">
              <a:spcBef>
                <a:spcPct val="0"/>
              </a:spcBef>
              <a:buFont typeface="GillSans" charset="0"/>
              <a:buNone/>
            </a:pPr>
            <a:endParaRPr lang="pt-BR" altLang="pt-BR" sz="2000" b="1" dirty="0">
              <a:solidFill>
                <a:schemeClr val="bg1"/>
              </a:solidFill>
            </a:endParaRPr>
          </a:p>
          <a:p>
            <a:pPr indent="0">
              <a:spcBef>
                <a:spcPct val="0"/>
              </a:spcBef>
              <a:buFont typeface="GillSans" charset="0"/>
              <a:buNone/>
            </a:pPr>
            <a:r>
              <a:rPr lang="pt-BR" altLang="pt-BR" sz="2000" b="1" dirty="0">
                <a:solidFill>
                  <a:schemeClr val="bg1"/>
                </a:solidFill>
              </a:rPr>
              <a:t>O cofator do elemento </a:t>
            </a:r>
            <a:r>
              <a:rPr lang="pt-BR" altLang="pt-BR" sz="2000" b="1" i="1" dirty="0" err="1">
                <a:solidFill>
                  <a:schemeClr val="bg1"/>
                </a:solidFill>
              </a:rPr>
              <a:t>a</a:t>
            </a:r>
            <a:r>
              <a:rPr lang="pt-BR" altLang="pt-BR" sz="2000" b="1" i="1" baseline="-25000" dirty="0" err="1">
                <a:solidFill>
                  <a:schemeClr val="bg1"/>
                </a:solidFill>
              </a:rPr>
              <a:t>ij</a:t>
            </a:r>
            <a:r>
              <a:rPr lang="pt-BR" altLang="pt-BR" sz="2000" b="1" i="1" dirty="0">
                <a:solidFill>
                  <a:schemeClr val="bg1"/>
                </a:solidFill>
              </a:rPr>
              <a:t> </a:t>
            </a:r>
            <a:r>
              <a:rPr lang="pt-BR" altLang="pt-BR" sz="2000" b="1" dirty="0">
                <a:solidFill>
                  <a:schemeClr val="bg1"/>
                </a:solidFill>
              </a:rPr>
              <a:t>da matriz </a:t>
            </a:r>
            <a:r>
              <a:rPr lang="pt-BR" altLang="pt-BR" sz="2000" b="1" i="1" dirty="0">
                <a:solidFill>
                  <a:schemeClr val="bg1"/>
                </a:solidFill>
              </a:rPr>
              <a:t>A </a:t>
            </a:r>
            <a:r>
              <a:rPr lang="pt-BR" altLang="pt-BR" sz="2000" b="1" dirty="0">
                <a:solidFill>
                  <a:schemeClr val="bg1"/>
                </a:solidFill>
              </a:rPr>
              <a:t>é o número </a:t>
            </a:r>
            <a:r>
              <a:rPr lang="pt-BR" altLang="pt-BR" sz="2000" b="1" i="1" dirty="0" err="1">
                <a:solidFill>
                  <a:schemeClr val="bg1"/>
                </a:solidFill>
              </a:rPr>
              <a:t>C</a:t>
            </a:r>
            <a:r>
              <a:rPr lang="pt-BR" altLang="pt-BR" sz="2000" b="1" i="1" baseline="-25000" dirty="0" err="1">
                <a:solidFill>
                  <a:schemeClr val="bg1"/>
                </a:solidFill>
              </a:rPr>
              <a:t>ij</a:t>
            </a:r>
            <a:r>
              <a:rPr lang="pt-BR" altLang="pt-BR" sz="2000" b="1" dirty="0">
                <a:solidFill>
                  <a:schemeClr val="bg1"/>
                </a:solidFill>
              </a:rPr>
              <a:t> dado</a:t>
            </a:r>
            <a:r>
              <a:rPr lang="pt-BR" altLang="pt-BR" sz="2000" b="1" i="1" dirty="0">
                <a:solidFill>
                  <a:schemeClr val="bg1"/>
                </a:solidFill>
              </a:rPr>
              <a:t> </a:t>
            </a:r>
            <a:r>
              <a:rPr lang="pt-BR" altLang="pt-BR" sz="2000" b="1" dirty="0">
                <a:solidFill>
                  <a:schemeClr val="bg1"/>
                </a:solidFill>
              </a:rPr>
              <a:t>por:</a:t>
            </a:r>
          </a:p>
          <a:p>
            <a:pPr indent="0" algn="ctr">
              <a:spcBef>
                <a:spcPts val="500"/>
              </a:spcBef>
              <a:spcAft>
                <a:spcPts val="500"/>
              </a:spcAft>
              <a:buFont typeface="GillSans" charset="0"/>
              <a:buNone/>
            </a:pPr>
            <a:r>
              <a:rPr lang="pl-PL" altLang="pt-BR" sz="2000" b="1" i="1" dirty="0">
                <a:solidFill>
                  <a:schemeClr val="bg1"/>
                </a:solidFill>
              </a:rPr>
              <a:t>C</a:t>
            </a:r>
            <a:r>
              <a:rPr lang="pt-BR" altLang="pt-BR" sz="2000" b="1" i="1" baseline="-25000" dirty="0" err="1">
                <a:solidFill>
                  <a:schemeClr val="bg1"/>
                </a:solidFill>
              </a:rPr>
              <a:t>ij</a:t>
            </a:r>
            <a:r>
              <a:rPr lang="pl-PL" altLang="pt-BR" sz="2000" b="1" i="1" dirty="0">
                <a:solidFill>
                  <a:schemeClr val="bg1"/>
                </a:solidFill>
              </a:rPr>
              <a:t> </a:t>
            </a:r>
            <a:r>
              <a:rPr lang="pt-BR" altLang="pt-BR" sz="2000" b="1" i="1" dirty="0">
                <a:solidFill>
                  <a:schemeClr val="bg1"/>
                </a:solidFill>
              </a:rPr>
              <a:t>=</a:t>
            </a:r>
            <a:r>
              <a:rPr lang="pl-PL" altLang="pt-BR" sz="2000" b="1" i="1" dirty="0">
                <a:solidFill>
                  <a:schemeClr val="bg1"/>
                </a:solidFill>
              </a:rPr>
              <a:t> </a:t>
            </a:r>
            <a:r>
              <a:rPr lang="pl-PL" altLang="pt-BR" sz="2000" b="1" dirty="0">
                <a:solidFill>
                  <a:schemeClr val="bg1"/>
                </a:solidFill>
              </a:rPr>
              <a:t>(</a:t>
            </a:r>
            <a:r>
              <a:rPr lang="pt-BR" altLang="pt-BR" sz="2000" b="1" dirty="0">
                <a:solidFill>
                  <a:schemeClr val="bg1"/>
                </a:solidFill>
              </a:rPr>
              <a:t>-</a:t>
            </a:r>
            <a:r>
              <a:rPr lang="pl-PL" altLang="pt-BR" sz="2000" b="1" dirty="0">
                <a:solidFill>
                  <a:schemeClr val="bg1"/>
                </a:solidFill>
              </a:rPr>
              <a:t>1)</a:t>
            </a:r>
            <a:r>
              <a:rPr lang="pl-PL" altLang="pt-BR" sz="2000" b="1" i="1" baseline="30000" dirty="0">
                <a:solidFill>
                  <a:schemeClr val="bg1"/>
                </a:solidFill>
              </a:rPr>
              <a:t>i </a:t>
            </a:r>
            <a:r>
              <a:rPr lang="pt-BR" altLang="pt-BR" sz="2000" b="1" i="1" baseline="30000" dirty="0">
                <a:solidFill>
                  <a:schemeClr val="bg1"/>
                </a:solidFill>
              </a:rPr>
              <a:t>+</a:t>
            </a:r>
            <a:r>
              <a:rPr lang="pl-PL" altLang="pt-BR" sz="2000" b="1" i="1" baseline="30000" dirty="0">
                <a:solidFill>
                  <a:schemeClr val="bg1"/>
                </a:solidFill>
              </a:rPr>
              <a:t> </a:t>
            </a:r>
            <a:r>
              <a:rPr lang="pt-BR" altLang="pt-BR" sz="2000" b="1" i="1" baseline="30000" dirty="0">
                <a:solidFill>
                  <a:schemeClr val="bg1"/>
                </a:solidFill>
              </a:rPr>
              <a:t>j</a:t>
            </a:r>
            <a:r>
              <a:rPr lang="pl-PL" altLang="pt-BR" sz="2000" b="1" dirty="0">
                <a:solidFill>
                  <a:schemeClr val="bg1"/>
                </a:solidFill>
              </a:rPr>
              <a:t> </a:t>
            </a:r>
            <a:r>
              <a:rPr lang="pt-BR" altLang="pt-BR" sz="2000" b="1" baseline="30000" dirty="0">
                <a:solidFill>
                  <a:schemeClr val="bg1"/>
                </a:solidFill>
              </a:rPr>
              <a:t>. </a:t>
            </a:r>
            <a:r>
              <a:rPr lang="pl-PL" altLang="pt-BR" sz="2000" b="1" i="1" dirty="0">
                <a:solidFill>
                  <a:schemeClr val="bg1"/>
                </a:solidFill>
              </a:rPr>
              <a:t> </a:t>
            </a:r>
            <a:r>
              <a:rPr lang="pt-BR" altLang="pt-BR" sz="2000" b="1" i="1" dirty="0">
                <a:solidFill>
                  <a:schemeClr val="bg1"/>
                </a:solidFill>
              </a:rPr>
              <a:t>|</a:t>
            </a:r>
            <a:r>
              <a:rPr lang="pl-PL" altLang="pt-BR" sz="2000" b="1" i="1" dirty="0">
                <a:solidFill>
                  <a:schemeClr val="bg1"/>
                </a:solidFill>
              </a:rPr>
              <a:t>A</a:t>
            </a:r>
            <a:r>
              <a:rPr lang="pt-BR" altLang="pt-BR" sz="2000" b="1" baseline="-25000" dirty="0">
                <a:solidFill>
                  <a:schemeClr val="bg1"/>
                </a:solidFill>
              </a:rPr>
              <a:t> </a:t>
            </a:r>
            <a:r>
              <a:rPr lang="pt-BR" altLang="pt-BR" sz="2000" b="1" i="1" baseline="-25000" dirty="0" err="1">
                <a:solidFill>
                  <a:schemeClr val="bg1"/>
                </a:solidFill>
              </a:rPr>
              <a:t>ij</a:t>
            </a:r>
            <a:r>
              <a:rPr lang="pt-BR" altLang="pt-BR" sz="2000" b="1" i="1" dirty="0">
                <a:solidFill>
                  <a:schemeClr val="bg1"/>
                </a:solidFill>
              </a:rPr>
              <a:t>|, </a:t>
            </a:r>
          </a:p>
          <a:p>
            <a:pPr indent="0">
              <a:spcBef>
                <a:spcPct val="0"/>
              </a:spcBef>
              <a:buFont typeface="GillSans" charset="0"/>
              <a:buNone/>
            </a:pPr>
            <a:r>
              <a:rPr lang="pt-BR" altLang="pt-BR" sz="2000" b="1" dirty="0">
                <a:solidFill>
                  <a:schemeClr val="bg1"/>
                </a:solidFill>
              </a:rPr>
              <a:t>em que </a:t>
            </a:r>
            <a:r>
              <a:rPr lang="pt-BR" altLang="pt-BR" sz="2000" b="1" i="1" dirty="0">
                <a:solidFill>
                  <a:schemeClr val="bg1"/>
                </a:solidFill>
              </a:rPr>
              <a:t>|</a:t>
            </a:r>
            <a:r>
              <a:rPr lang="pl-PL" altLang="pt-BR" sz="2000" b="1" i="1" dirty="0">
                <a:solidFill>
                  <a:schemeClr val="bg1"/>
                </a:solidFill>
              </a:rPr>
              <a:t>A</a:t>
            </a:r>
            <a:r>
              <a:rPr lang="pt-BR" altLang="pt-BR" sz="2000" b="1" baseline="-25000" dirty="0">
                <a:solidFill>
                  <a:schemeClr val="bg1"/>
                </a:solidFill>
              </a:rPr>
              <a:t> </a:t>
            </a:r>
            <a:r>
              <a:rPr lang="pt-BR" altLang="pt-BR" sz="2000" b="1" i="1" baseline="-25000" dirty="0" err="1">
                <a:solidFill>
                  <a:schemeClr val="bg1"/>
                </a:solidFill>
              </a:rPr>
              <a:t>ij</a:t>
            </a:r>
            <a:r>
              <a:rPr lang="pt-BR" altLang="pt-BR" sz="2000" b="1" i="1" dirty="0">
                <a:solidFill>
                  <a:schemeClr val="bg1"/>
                </a:solidFill>
              </a:rPr>
              <a:t>|</a:t>
            </a:r>
            <a:r>
              <a:rPr lang="pt-BR" altLang="pt-BR" sz="2000" b="1" dirty="0">
                <a:solidFill>
                  <a:schemeClr val="bg1"/>
                </a:solidFill>
              </a:rPr>
              <a:t> é o determinante da matriz reduzida </a:t>
            </a:r>
            <a:r>
              <a:rPr lang="pl-PL" altLang="pt-BR" sz="2000" b="1" i="1" dirty="0">
                <a:solidFill>
                  <a:schemeClr val="bg1"/>
                </a:solidFill>
              </a:rPr>
              <a:t>A</a:t>
            </a:r>
            <a:r>
              <a:rPr lang="pt-BR" altLang="pt-BR" sz="2000" b="1" baseline="-25000" dirty="0">
                <a:solidFill>
                  <a:schemeClr val="bg1"/>
                </a:solidFill>
              </a:rPr>
              <a:t> </a:t>
            </a:r>
            <a:r>
              <a:rPr lang="pt-BR" altLang="pt-BR" sz="2000" b="1" i="1" baseline="-25000" dirty="0" err="1">
                <a:solidFill>
                  <a:schemeClr val="bg1"/>
                </a:solidFill>
              </a:rPr>
              <a:t>ij</a:t>
            </a:r>
            <a:r>
              <a:rPr lang="pt-BR" altLang="pt-BR" sz="2000" b="1" i="1" dirty="0">
                <a:solidFill>
                  <a:schemeClr val="bg1"/>
                </a:solidFill>
              </a:rPr>
              <a:t>.</a:t>
            </a:r>
            <a:endParaRPr lang="pt-BR" altLang="pt-BR" sz="2000" b="1" dirty="0">
              <a:solidFill>
                <a:schemeClr val="bg1"/>
              </a:solidFill>
            </a:endParaRP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C3C81F50-D647-46BD-A918-5790CC3A5F61}"/>
              </a:ext>
            </a:extLst>
          </p:cNvPr>
          <p:cNvSpPr txBox="1">
            <a:spLocks/>
          </p:cNvSpPr>
          <p:nvPr/>
        </p:nvSpPr>
        <p:spPr bwMode="auto">
          <a:xfrm>
            <a:off x="1468624" y="1025211"/>
            <a:ext cx="36772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>
                <a:solidFill>
                  <a:schemeClr val="bg1"/>
                </a:solidFill>
              </a:rPr>
              <a:t>Considere a matriz </a:t>
            </a:r>
            <a:r>
              <a:rPr lang="pt-BR" altLang="pt-BR" sz="2000" i="1">
                <a:solidFill>
                  <a:schemeClr val="bg1"/>
                </a:solidFill>
              </a:rPr>
              <a:t>A</a:t>
            </a:r>
            <a:r>
              <a:rPr lang="pt-BR" altLang="pt-BR" sz="2000">
                <a:solidFill>
                  <a:schemeClr val="bg1"/>
                </a:solidFill>
              </a:rPr>
              <a:t> =</a:t>
            </a:r>
          </a:p>
        </p:txBody>
      </p:sp>
      <p:pic>
        <p:nvPicPr>
          <p:cNvPr id="9" name="Picture 17" descr="332-337_img5">
            <a:extLst>
              <a:ext uri="{FF2B5EF4-FFF2-40B4-BE49-F238E27FC236}">
                <a16:creationId xmlns:a16="http://schemas.microsoft.com/office/drawing/2014/main" id="{D91F8221-0D2F-4064-8872-03C10DEE6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4" r="6349" b="8725"/>
          <a:stretch>
            <a:fillRect/>
          </a:stretch>
        </p:blipFill>
        <p:spPr bwMode="auto">
          <a:xfrm>
            <a:off x="4684947" y="636274"/>
            <a:ext cx="2261159" cy="122396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10" name="Picture 18" descr="332-337_img6">
            <a:extLst>
              <a:ext uri="{FF2B5EF4-FFF2-40B4-BE49-F238E27FC236}">
                <a16:creationId xmlns:a16="http://schemas.microsoft.com/office/drawing/2014/main" id="{EC901853-5C8C-4A39-8860-5C8848E56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224" y="3220657"/>
            <a:ext cx="6354240" cy="1854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7748359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FD956FC-BD1F-4A22-93DF-21BCB16AF31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514B34-FE7B-4DB8-B706-159044B0E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FE2D3C3-2057-4D56-A194-04717C5F0DA9}"/>
              </a:ext>
            </a:extLst>
          </p:cNvPr>
          <p:cNvSpPr>
            <a:spLocks noGrp="1"/>
          </p:cNvSpPr>
          <p:nvPr/>
        </p:nvSpPr>
        <p:spPr bwMode="auto">
          <a:xfrm>
            <a:off x="1704181" y="3058319"/>
            <a:ext cx="8783637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58738" algn="l" defTabSz="576263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9667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–"/>
              <a:defRPr sz="1800">
                <a:solidFill>
                  <a:schemeClr val="bg2"/>
                </a:solidFill>
                <a:latin typeface="+mn-lt"/>
                <a:ea typeface="+mn-ea"/>
              </a:defRPr>
            </a:lvl2pPr>
            <a:lvl3pPr marL="14176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3pPr>
            <a:lvl4pPr marL="18684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4pPr>
            <a:lvl5pPr marL="23193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5pPr>
            <a:lvl6pPr marL="27765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6pPr>
            <a:lvl7pPr marL="32337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7pPr>
            <a:lvl8pPr marL="36909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8pPr>
            <a:lvl9pPr marL="41481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3200" dirty="0">
                <a:solidFill>
                  <a:schemeClr val="bg1"/>
                </a:solidFill>
              </a:rPr>
              <a:t>O determinante de uma matriz </a:t>
            </a:r>
            <a:r>
              <a:rPr lang="pt-BR" altLang="pt-BR" sz="3200" i="1" dirty="0">
                <a:solidFill>
                  <a:schemeClr val="bg1"/>
                </a:solidFill>
              </a:rPr>
              <a:t>A = </a:t>
            </a:r>
            <a:r>
              <a:rPr lang="pt-BR" altLang="pt-BR" sz="3200" dirty="0">
                <a:solidFill>
                  <a:schemeClr val="bg1"/>
                </a:solidFill>
              </a:rPr>
              <a:t>(</a:t>
            </a:r>
            <a:r>
              <a:rPr lang="pt-BR" altLang="pt-BR" sz="3200" i="1" dirty="0" err="1">
                <a:solidFill>
                  <a:schemeClr val="bg1"/>
                </a:solidFill>
              </a:rPr>
              <a:t>a</a:t>
            </a:r>
            <a:r>
              <a:rPr lang="pt-BR" altLang="pt-BR" sz="3200" i="1" baseline="-25000" dirty="0" err="1">
                <a:solidFill>
                  <a:schemeClr val="bg1"/>
                </a:solidFill>
              </a:rPr>
              <a:t>ij</a:t>
            </a:r>
            <a:r>
              <a:rPr lang="pt-BR" altLang="pt-BR" sz="3200" dirty="0">
                <a:solidFill>
                  <a:schemeClr val="bg1"/>
                </a:solidFill>
              </a:rPr>
              <a:t>)</a:t>
            </a:r>
            <a:r>
              <a:rPr lang="pt-BR" altLang="pt-BR" sz="3200" i="1" baseline="-25000" dirty="0">
                <a:solidFill>
                  <a:schemeClr val="bg1"/>
                </a:solidFill>
              </a:rPr>
              <a:t>n</a:t>
            </a:r>
            <a:r>
              <a:rPr lang="pt-BR" altLang="pt-BR" sz="3200" i="1" dirty="0">
                <a:solidFill>
                  <a:schemeClr val="bg1"/>
                </a:solidFill>
              </a:rPr>
              <a:t> </a:t>
            </a:r>
            <a:r>
              <a:rPr lang="pt-BR" altLang="pt-BR" sz="3200" dirty="0">
                <a:solidFill>
                  <a:schemeClr val="bg1"/>
                </a:solidFill>
              </a:rPr>
              <a:t>(</a:t>
            </a:r>
            <a:r>
              <a:rPr lang="pt-BR" altLang="pt-BR" sz="3200" i="1" dirty="0">
                <a:solidFill>
                  <a:schemeClr val="bg1"/>
                </a:solidFill>
              </a:rPr>
              <a:t>n ≥ </a:t>
            </a:r>
            <a:r>
              <a:rPr lang="pt-BR" altLang="pt-BR" sz="3200" dirty="0">
                <a:solidFill>
                  <a:schemeClr val="bg1"/>
                </a:solidFill>
              </a:rPr>
              <a:t>2) é obtido multiplicando-se cada elemento de uma das filas (linha ou coluna) da matriz </a:t>
            </a:r>
            <a:r>
              <a:rPr lang="pt-BR" altLang="pt-BR" sz="3200" i="1" dirty="0">
                <a:solidFill>
                  <a:schemeClr val="bg1"/>
                </a:solidFill>
              </a:rPr>
              <a:t>A </a:t>
            </a:r>
            <a:r>
              <a:rPr lang="pt-BR" altLang="pt-BR" sz="3200" dirty="0">
                <a:solidFill>
                  <a:schemeClr val="bg1"/>
                </a:solidFill>
              </a:rPr>
              <a:t>pelo seu respectivo cofator e adicionando-se os resultados.</a:t>
            </a:r>
            <a:br>
              <a:rPr lang="pt-BR" altLang="pt-BR" sz="3200" dirty="0">
                <a:solidFill>
                  <a:schemeClr val="bg1"/>
                </a:solidFill>
              </a:rPr>
            </a:br>
            <a:endParaRPr lang="pt-BR" altLang="pt-BR" sz="3200" dirty="0">
              <a:solidFill>
                <a:schemeClr val="bg1"/>
              </a:solidFill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A779F698-549B-42CE-BD80-B70FCF37B4B7}"/>
              </a:ext>
            </a:extLst>
          </p:cNvPr>
          <p:cNvSpPr>
            <a:spLocks noGrp="1"/>
          </p:cNvSpPr>
          <p:nvPr/>
        </p:nvSpPr>
        <p:spPr bwMode="auto">
          <a:xfrm>
            <a:off x="1704181" y="922759"/>
            <a:ext cx="74771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2pPr>
            <a:lvl3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3pPr>
            <a:lvl4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4pPr>
            <a:lvl5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5pPr>
            <a:lvl6pPr marL="4572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6pPr>
            <a:lvl7pPr marL="9144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7pPr>
            <a:lvl8pPr marL="13716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8pPr>
            <a:lvl9pPr marL="18288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9pPr>
          </a:lstStyle>
          <a:p>
            <a:r>
              <a:rPr lang="pt-BR" altLang="pt-BR" sz="3600" dirty="0"/>
              <a:t>Teorema de Laplace</a:t>
            </a:r>
          </a:p>
        </p:txBody>
      </p:sp>
    </p:spTree>
    <p:extLst>
      <p:ext uri="{BB962C8B-B14F-4D97-AF65-F5344CB8AC3E}">
        <p14:creationId xmlns:p14="http://schemas.microsoft.com/office/powerpoint/2010/main" val="14692500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FD956FC-BD1F-4A22-93DF-21BCB16AF31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514B34-FE7B-4DB8-B706-159044B0E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B339717-F01A-4B15-B598-0C55E7E55EFC}"/>
              </a:ext>
            </a:extLst>
          </p:cNvPr>
          <p:cNvSpPr>
            <a:spLocks noGrp="1"/>
          </p:cNvSpPr>
          <p:nvPr/>
        </p:nvSpPr>
        <p:spPr bwMode="auto">
          <a:xfrm>
            <a:off x="956603" y="1916955"/>
            <a:ext cx="9802360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58738" algn="l" defTabSz="576263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9667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–"/>
              <a:defRPr sz="1800">
                <a:solidFill>
                  <a:schemeClr val="bg2"/>
                </a:solidFill>
                <a:latin typeface="+mn-lt"/>
                <a:ea typeface="+mn-ea"/>
              </a:defRPr>
            </a:lvl2pPr>
            <a:lvl3pPr marL="14176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3pPr>
            <a:lvl4pPr marL="18684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4pPr>
            <a:lvl5pPr marL="23193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5pPr>
            <a:lvl6pPr marL="27765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6pPr>
            <a:lvl7pPr marL="32337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7pPr>
            <a:lvl8pPr marL="36909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8pPr>
            <a:lvl9pPr marL="41481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2800">
                <a:solidFill>
                  <a:schemeClr val="tx1"/>
                </a:solidFill>
              </a:rPr>
              <a:t>É toda ênupla ordenada que torna verdadeiras simultaneamente todas as equações que compõem o sistema. Em relação às soluções, um sistema pode ser classificado da seguinte forma:</a:t>
            </a:r>
          </a:p>
          <a:p>
            <a:pPr indent="0">
              <a:lnSpc>
                <a:spcPct val="120000"/>
              </a:lnSpc>
              <a:spcBef>
                <a:spcPts val="800"/>
              </a:spcBef>
              <a:buFont typeface="GillSans" charset="0"/>
              <a:buNone/>
            </a:pPr>
            <a:r>
              <a:rPr lang="pt-BR" altLang="pt-BR" sz="2800">
                <a:solidFill>
                  <a:schemeClr val="tx1"/>
                </a:solidFill>
              </a:rPr>
              <a:t>• Possível e determinado (SPD): solução única;</a:t>
            </a:r>
          </a:p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2800">
                <a:solidFill>
                  <a:schemeClr val="tx1"/>
                </a:solidFill>
              </a:rPr>
              <a:t>• Possível e indeterminado (SPI): infinitas soluções;</a:t>
            </a:r>
          </a:p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2800">
                <a:solidFill>
                  <a:schemeClr val="tx1"/>
                </a:solidFill>
              </a:rPr>
              <a:t>• Impossível (SI): sem solução.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601C99F5-09D3-4D4B-8343-B5B523D3CADA}"/>
              </a:ext>
            </a:extLst>
          </p:cNvPr>
          <p:cNvSpPr>
            <a:spLocks noGrp="1"/>
          </p:cNvSpPr>
          <p:nvPr/>
        </p:nvSpPr>
        <p:spPr bwMode="auto">
          <a:xfrm>
            <a:off x="259531" y="220626"/>
            <a:ext cx="9948229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2pPr>
            <a:lvl3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3pPr>
            <a:lvl4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4pPr>
            <a:lvl5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5pPr>
            <a:lvl6pPr marL="4572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6pPr>
            <a:lvl7pPr marL="9144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7pPr>
            <a:lvl8pPr marL="13716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8pPr>
            <a:lvl9pPr marL="18288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9pPr>
          </a:lstStyle>
          <a:p>
            <a:r>
              <a:rPr lang="pt-BR" altLang="pt-BR" sz="3200" dirty="0">
                <a:solidFill>
                  <a:schemeClr val="tx1"/>
                </a:solidFill>
              </a:rPr>
              <a:t>Solução de um sistema de equações lineares</a:t>
            </a:r>
          </a:p>
        </p:txBody>
      </p:sp>
    </p:spTree>
    <p:extLst>
      <p:ext uri="{BB962C8B-B14F-4D97-AF65-F5344CB8AC3E}">
        <p14:creationId xmlns:p14="http://schemas.microsoft.com/office/powerpoint/2010/main" val="12394774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FD956FC-BD1F-4A22-93DF-21BCB16AF31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514B34-FE7B-4DB8-B706-159044B0E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5" y="6425570"/>
            <a:ext cx="1724709" cy="474916"/>
          </a:xfrm>
          <a:prstGeom prst="rect">
            <a:avLst/>
          </a:prstGeom>
        </p:spPr>
      </p:pic>
      <p:pic>
        <p:nvPicPr>
          <p:cNvPr id="6" name="Picture 20" descr="332-337_img13">
            <a:extLst>
              <a:ext uri="{FF2B5EF4-FFF2-40B4-BE49-F238E27FC236}">
                <a16:creationId xmlns:a16="http://schemas.microsoft.com/office/drawing/2014/main" id="{4732AB75-2DA9-4F3D-A862-624093D45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358" y="5067268"/>
            <a:ext cx="24574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9" descr="332-337_img12">
            <a:extLst>
              <a:ext uri="{FF2B5EF4-FFF2-40B4-BE49-F238E27FC236}">
                <a16:creationId xmlns:a16="http://schemas.microsoft.com/office/drawing/2014/main" id="{231BC809-82A1-4664-84BD-A47FF3E09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825" y="3644900"/>
            <a:ext cx="23907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 descr="332-337_img11">
            <a:extLst>
              <a:ext uri="{FF2B5EF4-FFF2-40B4-BE49-F238E27FC236}">
                <a16:creationId xmlns:a16="http://schemas.microsoft.com/office/drawing/2014/main" id="{F8570039-1D31-41BD-B212-8B1155447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900" y="2332038"/>
            <a:ext cx="23463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Conteúdo 5">
            <a:extLst>
              <a:ext uri="{FF2B5EF4-FFF2-40B4-BE49-F238E27FC236}">
                <a16:creationId xmlns:a16="http://schemas.microsoft.com/office/drawing/2014/main" id="{DD780D94-C02F-4D97-B602-D614DA042B51}"/>
              </a:ext>
            </a:extLst>
          </p:cNvPr>
          <p:cNvSpPr>
            <a:spLocks noGrp="1"/>
          </p:cNvSpPr>
          <p:nvPr/>
        </p:nvSpPr>
        <p:spPr bwMode="auto">
          <a:xfrm>
            <a:off x="753575" y="2659063"/>
            <a:ext cx="5151437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58738" algn="l" defTabSz="576263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9667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–"/>
              <a:defRPr sz="1800">
                <a:solidFill>
                  <a:schemeClr val="bg2"/>
                </a:solidFill>
                <a:latin typeface="+mn-lt"/>
                <a:ea typeface="+mn-ea"/>
              </a:defRPr>
            </a:lvl2pPr>
            <a:lvl3pPr marL="14176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3pPr>
            <a:lvl4pPr marL="18684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4pPr>
            <a:lvl5pPr marL="23193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5pPr>
            <a:lvl6pPr marL="27765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6pPr>
            <a:lvl7pPr marL="32337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7pPr>
            <a:lvl8pPr marL="36909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8pPr>
            <a:lvl9pPr marL="41481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2000">
                <a:solidFill>
                  <a:schemeClr val="tx1"/>
                </a:solidFill>
              </a:rPr>
              <a:t>• Matriz aumentada associada ao sistema:</a:t>
            </a:r>
          </a:p>
        </p:txBody>
      </p:sp>
      <p:sp>
        <p:nvSpPr>
          <p:cNvPr id="10" name="Título 6">
            <a:extLst>
              <a:ext uri="{FF2B5EF4-FFF2-40B4-BE49-F238E27FC236}">
                <a16:creationId xmlns:a16="http://schemas.microsoft.com/office/drawing/2014/main" id="{D6B0932F-6EEF-4003-9D0E-0533C650296A}"/>
              </a:ext>
            </a:extLst>
          </p:cNvPr>
          <p:cNvSpPr>
            <a:spLocks/>
          </p:cNvSpPr>
          <p:nvPr/>
        </p:nvSpPr>
        <p:spPr bwMode="auto">
          <a:xfrm>
            <a:off x="729762" y="0"/>
            <a:ext cx="74771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9pPr>
          </a:lstStyle>
          <a:p>
            <a:pPr algn="l"/>
            <a:r>
              <a:rPr lang="pt-BR" altLang="pt-BR" sz="2400" dirty="0">
                <a:solidFill>
                  <a:schemeClr val="tx1"/>
                </a:solidFill>
              </a:rPr>
              <a:t>Resolução de sistemas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BADF4B0C-C09C-47D3-AFAD-E40C4FBAD934}"/>
              </a:ext>
            </a:extLst>
          </p:cNvPr>
          <p:cNvSpPr>
            <a:spLocks/>
          </p:cNvSpPr>
          <p:nvPr/>
        </p:nvSpPr>
        <p:spPr bwMode="auto">
          <a:xfrm>
            <a:off x="744050" y="814388"/>
            <a:ext cx="8748712" cy="1530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9pPr>
          </a:lstStyle>
          <a:p>
            <a:pPr algn="l">
              <a:lnSpc>
                <a:spcPct val="120000"/>
              </a:lnSpc>
              <a:buSzPct val="171000"/>
              <a:buFont typeface="GillSans" charset="0"/>
              <a:buNone/>
            </a:pPr>
            <a:r>
              <a:rPr lang="pt-BR" altLang="pt-BR" sz="2000">
                <a:solidFill>
                  <a:schemeClr val="tx1"/>
                </a:solidFill>
              </a:rPr>
              <a:t>3. Regra de Cramer</a:t>
            </a:r>
            <a:r>
              <a:rPr lang="pt-BR" altLang="pt-BR" sz="2000" b="0">
                <a:solidFill>
                  <a:schemeClr val="tx1"/>
                </a:solidFill>
              </a:rPr>
              <a:t>: a partir de um </a:t>
            </a:r>
            <a:br>
              <a:rPr lang="pt-BR" altLang="pt-BR" sz="2000" b="0">
                <a:solidFill>
                  <a:schemeClr val="tx1"/>
                </a:solidFill>
              </a:rPr>
            </a:br>
            <a:r>
              <a:rPr lang="pt-BR" altLang="pt-BR" sz="2000" b="0">
                <a:solidFill>
                  <a:schemeClr val="tx1"/>
                </a:solidFill>
              </a:rPr>
              <a:t>sistema com três equações e </a:t>
            </a:r>
            <a:br>
              <a:rPr lang="pt-BR" altLang="pt-BR" sz="2000" b="0">
                <a:solidFill>
                  <a:schemeClr val="tx1"/>
                </a:solidFill>
              </a:rPr>
            </a:br>
            <a:r>
              <a:rPr lang="pt-BR" altLang="pt-BR" sz="2000" b="0">
                <a:solidFill>
                  <a:schemeClr val="tx1"/>
                </a:solidFill>
              </a:rPr>
              <a:t>três incógnitas, podemos obter </a:t>
            </a:r>
            <a:br>
              <a:rPr lang="pt-BR" altLang="pt-BR" sz="2000" b="0">
                <a:solidFill>
                  <a:schemeClr val="tx1"/>
                </a:solidFill>
              </a:rPr>
            </a:br>
            <a:r>
              <a:rPr lang="pt-BR" altLang="pt-BR" sz="2000" b="0">
                <a:solidFill>
                  <a:schemeClr val="tx1"/>
                </a:solidFill>
              </a:rPr>
              <a:t>algumas matrizes e determinantes: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F9B501AC-2692-41A7-943A-CE9E71B77370}"/>
              </a:ext>
            </a:extLst>
          </p:cNvPr>
          <p:cNvSpPr>
            <a:spLocks/>
          </p:cNvSpPr>
          <p:nvPr/>
        </p:nvSpPr>
        <p:spPr bwMode="auto">
          <a:xfrm>
            <a:off x="753575" y="4076700"/>
            <a:ext cx="55737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9pPr>
          </a:lstStyle>
          <a:p>
            <a:pPr algn="l" eaLnBrk="1" hangingPunct="1"/>
            <a:r>
              <a:rPr lang="pt-BR" altLang="pt-BR" sz="2000" b="0">
                <a:solidFill>
                  <a:schemeClr val="tx1"/>
                </a:solidFill>
              </a:rPr>
              <a:t>• Matriz de coeficientes associada ao sistema:</a:t>
            </a:r>
            <a:endParaRPr lang="pt-BR" altLang="pt-BR" sz="2000" b="0" i="1">
              <a:solidFill>
                <a:schemeClr val="tx1"/>
              </a:solidFill>
            </a:endParaRPr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7221B877-4CF6-4CCC-BA0C-29EDC60942CA}"/>
              </a:ext>
            </a:extLst>
          </p:cNvPr>
          <p:cNvSpPr>
            <a:spLocks/>
          </p:cNvSpPr>
          <p:nvPr/>
        </p:nvSpPr>
        <p:spPr bwMode="auto">
          <a:xfrm>
            <a:off x="758337" y="5157788"/>
            <a:ext cx="7023100" cy="1161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pt-BR" altLang="pt-BR" sz="2000" b="0">
                <a:solidFill>
                  <a:schemeClr val="tx1"/>
                </a:solidFill>
              </a:rPr>
              <a:t>Conjunto solução: envolve o cálculo do </a:t>
            </a:r>
            <a:br>
              <a:rPr lang="pt-BR" altLang="pt-BR" sz="2000" b="0">
                <a:solidFill>
                  <a:schemeClr val="tx1"/>
                </a:solidFill>
              </a:rPr>
            </a:br>
            <a:r>
              <a:rPr lang="pt-BR" altLang="pt-BR" sz="2000" b="0">
                <a:solidFill>
                  <a:schemeClr val="tx1"/>
                </a:solidFill>
              </a:rPr>
              <a:t>determinante da matriz de coeficientes </a:t>
            </a:r>
            <a:br>
              <a:rPr lang="pt-BR" altLang="pt-BR" sz="2000" b="0">
                <a:solidFill>
                  <a:schemeClr val="tx1"/>
                </a:solidFill>
              </a:rPr>
            </a:br>
            <a:r>
              <a:rPr lang="pt-BR" altLang="pt-BR" sz="2000" b="0">
                <a:solidFill>
                  <a:schemeClr val="tx1"/>
                </a:solidFill>
              </a:rPr>
              <a:t>associada ao sistema, denotada por </a:t>
            </a:r>
            <a:r>
              <a:rPr lang="pt-BR" altLang="pt-BR" sz="2000" b="0" i="1">
                <a:solidFill>
                  <a:schemeClr val="tx1"/>
                </a:solidFill>
              </a:rPr>
              <a:t>D</a:t>
            </a:r>
            <a:r>
              <a:rPr lang="pt-BR" altLang="pt-BR" sz="2000" b="0">
                <a:solidFill>
                  <a:schemeClr val="tx1"/>
                </a:solidFill>
              </a:rPr>
              <a:t>:</a:t>
            </a:r>
          </a:p>
        </p:txBody>
      </p:sp>
      <p:pic>
        <p:nvPicPr>
          <p:cNvPr id="14" name="Picture 17" descr="332-337_img10">
            <a:extLst>
              <a:ext uri="{FF2B5EF4-FFF2-40B4-BE49-F238E27FC236}">
                <a16:creationId xmlns:a16="http://schemas.microsoft.com/office/drawing/2014/main" id="{DC1578A5-88EE-4C66-A5C6-AA42CA2E9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708" y="836613"/>
            <a:ext cx="3714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9625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FD956FC-BD1F-4A22-93DF-21BCB16AF31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514B34-FE7B-4DB8-B706-159044B0E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1" name="Picture 13" descr="332-337_img14">
            <a:extLst>
              <a:ext uri="{FF2B5EF4-FFF2-40B4-BE49-F238E27FC236}">
                <a16:creationId xmlns:a16="http://schemas.microsoft.com/office/drawing/2014/main" id="{4A4522E2-03BA-472B-AA51-6F08F5059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356" y="1062038"/>
            <a:ext cx="3203575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5">
            <a:extLst>
              <a:ext uri="{FF2B5EF4-FFF2-40B4-BE49-F238E27FC236}">
                <a16:creationId xmlns:a16="http://schemas.microsoft.com/office/drawing/2014/main" id="{DA9BA773-BFEF-4AE3-804C-34F8272CE54A}"/>
              </a:ext>
            </a:extLst>
          </p:cNvPr>
          <p:cNvSpPr>
            <a:spLocks noGrp="1"/>
          </p:cNvSpPr>
          <p:nvPr/>
        </p:nvSpPr>
        <p:spPr bwMode="auto">
          <a:xfrm>
            <a:off x="115888" y="385021"/>
            <a:ext cx="5620544" cy="5625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58738" algn="l" defTabSz="576263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9667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–"/>
              <a:defRPr sz="1800">
                <a:solidFill>
                  <a:schemeClr val="bg2"/>
                </a:solidFill>
                <a:latin typeface="+mn-lt"/>
                <a:ea typeface="+mn-ea"/>
              </a:defRPr>
            </a:lvl2pPr>
            <a:lvl3pPr marL="14176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3pPr>
            <a:lvl4pPr marL="18684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4pPr>
            <a:lvl5pPr marL="23193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5pPr>
            <a:lvl6pPr marL="27765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6pPr>
            <a:lvl7pPr marL="32337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7pPr>
            <a:lvl8pPr marL="36909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8pPr>
            <a:lvl9pPr marL="41481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indent="0" algn="just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2400" i="1" dirty="0" err="1">
                <a:solidFill>
                  <a:schemeClr val="tx1"/>
                </a:solidFill>
              </a:rPr>
              <a:t>D</a:t>
            </a:r>
            <a:r>
              <a:rPr lang="pt-BR" altLang="pt-BR" sz="2400" baseline="-25000" dirty="0" err="1">
                <a:solidFill>
                  <a:schemeClr val="tx1"/>
                </a:solidFill>
              </a:rPr>
              <a:t>x</a:t>
            </a:r>
            <a:r>
              <a:rPr lang="pt-BR" altLang="pt-BR" sz="2400" dirty="0">
                <a:solidFill>
                  <a:schemeClr val="tx1"/>
                </a:solidFill>
              </a:rPr>
              <a:t>: é o determinante da matriz de coeficientes associada, mas com a coluna dos coeficientes de </a:t>
            </a:r>
            <a:r>
              <a:rPr lang="pt-BR" altLang="pt-BR" sz="2400" i="1" dirty="0">
                <a:solidFill>
                  <a:schemeClr val="tx1"/>
                </a:solidFill>
              </a:rPr>
              <a:t>x</a:t>
            </a:r>
            <a:r>
              <a:rPr lang="pt-BR" altLang="pt-BR" sz="2400" dirty="0">
                <a:solidFill>
                  <a:schemeClr val="tx1"/>
                </a:solidFill>
              </a:rPr>
              <a:t> trocada pela coluna dos termos independentes:</a:t>
            </a:r>
          </a:p>
          <a:p>
            <a:pPr indent="0" algn="just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endParaRPr lang="pt-BR" altLang="pt-BR" sz="1600" dirty="0">
              <a:solidFill>
                <a:schemeClr val="tx1"/>
              </a:solidFill>
            </a:endParaRPr>
          </a:p>
          <a:p>
            <a:pPr indent="0" algn="just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2400" dirty="0">
                <a:solidFill>
                  <a:schemeClr val="tx1"/>
                </a:solidFill>
              </a:rPr>
              <a:t>O mesmo se faz para </a:t>
            </a:r>
            <a:r>
              <a:rPr lang="pt-BR" altLang="pt-BR" sz="2400" i="1" dirty="0" err="1">
                <a:solidFill>
                  <a:schemeClr val="tx1"/>
                </a:solidFill>
              </a:rPr>
              <a:t>D</a:t>
            </a:r>
            <a:r>
              <a:rPr lang="pt-BR" altLang="pt-BR" sz="2400" i="1" baseline="-25000" dirty="0" err="1">
                <a:solidFill>
                  <a:schemeClr val="tx1"/>
                </a:solidFill>
              </a:rPr>
              <a:t>y</a:t>
            </a:r>
            <a:r>
              <a:rPr lang="pt-BR" altLang="pt-BR" sz="2400" i="1" dirty="0">
                <a:solidFill>
                  <a:schemeClr val="tx1"/>
                </a:solidFill>
              </a:rPr>
              <a:t> </a:t>
            </a:r>
            <a:r>
              <a:rPr lang="pt-BR" altLang="pt-BR" sz="2400" dirty="0">
                <a:solidFill>
                  <a:schemeClr val="tx1"/>
                </a:solidFill>
              </a:rPr>
              <a:t>e</a:t>
            </a:r>
            <a:r>
              <a:rPr lang="pt-BR" altLang="pt-BR" sz="2400" i="1" dirty="0">
                <a:solidFill>
                  <a:schemeClr val="tx1"/>
                </a:solidFill>
              </a:rPr>
              <a:t> </a:t>
            </a:r>
            <a:r>
              <a:rPr lang="pt-BR" altLang="pt-BR" sz="2400" i="1" dirty="0" err="1">
                <a:solidFill>
                  <a:schemeClr val="tx1"/>
                </a:solidFill>
              </a:rPr>
              <a:t>D</a:t>
            </a:r>
            <a:r>
              <a:rPr lang="pt-BR" altLang="pt-BR" sz="2400" i="1" baseline="-25000" dirty="0" err="1">
                <a:solidFill>
                  <a:schemeClr val="tx1"/>
                </a:solidFill>
              </a:rPr>
              <a:t>z</a:t>
            </a:r>
            <a:r>
              <a:rPr lang="pt-BR" altLang="pt-BR" sz="2400" dirty="0">
                <a:solidFill>
                  <a:schemeClr val="tx1"/>
                </a:solidFill>
              </a:rPr>
              <a:t>, os determinantes das matrizes de coeficientes associadas, trocando-se as colunas dos coeficientes de </a:t>
            </a:r>
            <a:r>
              <a:rPr lang="pt-BR" altLang="pt-BR" sz="2400" i="1" dirty="0">
                <a:solidFill>
                  <a:schemeClr val="tx1"/>
                </a:solidFill>
              </a:rPr>
              <a:t>y </a:t>
            </a:r>
            <a:r>
              <a:rPr lang="pt-BR" altLang="pt-BR" sz="2400" dirty="0">
                <a:solidFill>
                  <a:schemeClr val="tx1"/>
                </a:solidFill>
              </a:rPr>
              <a:t>e</a:t>
            </a:r>
            <a:r>
              <a:rPr lang="pt-BR" altLang="pt-BR" sz="2400" i="1" dirty="0">
                <a:solidFill>
                  <a:schemeClr val="tx1"/>
                </a:solidFill>
              </a:rPr>
              <a:t> z</a:t>
            </a:r>
            <a:r>
              <a:rPr lang="pt-BR" altLang="pt-BR" sz="2400" dirty="0">
                <a:solidFill>
                  <a:schemeClr val="tx1"/>
                </a:solidFill>
              </a:rPr>
              <a:t>, respectivamente, pela coluna dos termos independentes:</a:t>
            </a:r>
          </a:p>
          <a:p>
            <a:pPr indent="0" algn="just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endParaRPr lang="pt-BR" altLang="pt-BR" sz="1600" dirty="0">
              <a:solidFill>
                <a:schemeClr val="tx1"/>
              </a:solidFill>
            </a:endParaRPr>
          </a:p>
          <a:p>
            <a:pPr indent="0" algn="just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2400" dirty="0">
                <a:solidFill>
                  <a:schemeClr val="tx1"/>
                </a:solidFill>
              </a:rPr>
              <a:t>A regra de </a:t>
            </a:r>
            <a:r>
              <a:rPr lang="pt-BR" altLang="pt-BR" sz="2400" dirty="0" err="1">
                <a:solidFill>
                  <a:schemeClr val="tx1"/>
                </a:solidFill>
              </a:rPr>
              <a:t>Cramer</a:t>
            </a:r>
            <a:r>
              <a:rPr lang="pt-BR" altLang="pt-BR" sz="2400" dirty="0">
                <a:solidFill>
                  <a:schemeClr val="tx1"/>
                </a:solidFill>
              </a:rPr>
              <a:t> configura-se na obtenção da solução de um sistema a partir de:</a:t>
            </a:r>
          </a:p>
        </p:txBody>
      </p:sp>
      <p:pic>
        <p:nvPicPr>
          <p:cNvPr id="13" name="Picture 4" descr="C:\c1\Guilherme\Trabalho\Moderna\Expresso\matérias\Matemática\Mat-cad-2-topico-1\Links\332-337_img16.jpg">
            <a:extLst>
              <a:ext uri="{FF2B5EF4-FFF2-40B4-BE49-F238E27FC236}">
                <a16:creationId xmlns:a16="http://schemas.microsoft.com/office/drawing/2014/main" id="{A8337E50-F744-4F59-83C2-779A503C4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2817" r="5017" b="16901"/>
          <a:stretch>
            <a:fillRect/>
          </a:stretch>
        </p:blipFill>
        <p:spPr bwMode="auto">
          <a:xfrm>
            <a:off x="6790531" y="5239693"/>
            <a:ext cx="2519362" cy="792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ítulo 6">
            <a:extLst>
              <a:ext uri="{FF2B5EF4-FFF2-40B4-BE49-F238E27FC236}">
                <a16:creationId xmlns:a16="http://schemas.microsoft.com/office/drawing/2014/main" id="{82ABE3CB-61CE-44B5-9FB4-9586CF995525}"/>
              </a:ext>
            </a:extLst>
          </p:cNvPr>
          <p:cNvSpPr>
            <a:spLocks/>
          </p:cNvSpPr>
          <p:nvPr/>
        </p:nvSpPr>
        <p:spPr bwMode="auto">
          <a:xfrm>
            <a:off x="1832768" y="-155170"/>
            <a:ext cx="74771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rgbClr val="FFFFFF"/>
                </a:solidFill>
                <a:latin typeface="Verdana" panose="020B0604030504040204" pitchFamily="34" charset="0"/>
                <a:ea typeface="ＭＳ ゴシック" panose="020B0609070205080204" pitchFamily="49" charset="-128"/>
                <a:cs typeface="+mn-cs"/>
                <a:sym typeface="GillSans" charset="0"/>
              </a:defRPr>
            </a:lvl9pPr>
          </a:lstStyle>
          <a:p>
            <a:pPr algn="l"/>
            <a:r>
              <a:rPr lang="pt-BR" altLang="pt-BR" sz="2200" dirty="0">
                <a:solidFill>
                  <a:schemeClr val="tx1"/>
                </a:solidFill>
              </a:rPr>
              <a:t>Resolução de sistemas</a:t>
            </a:r>
          </a:p>
        </p:txBody>
      </p:sp>
      <p:pic>
        <p:nvPicPr>
          <p:cNvPr id="15" name="Picture 15" descr="332-337_img15">
            <a:extLst>
              <a:ext uri="{FF2B5EF4-FFF2-40B4-BE49-F238E27FC236}">
                <a16:creationId xmlns:a16="http://schemas.microsoft.com/office/drawing/2014/main" id="{2143662C-7D56-4107-801D-0EE5D2E1F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18"/>
          <a:stretch>
            <a:fillRect/>
          </a:stretch>
        </p:blipFill>
        <p:spPr bwMode="auto">
          <a:xfrm>
            <a:off x="6618287" y="3281363"/>
            <a:ext cx="5151437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5773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FD956FC-BD1F-4A22-93DF-21BCB16AF31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514B34-FE7B-4DB8-B706-159044B0E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7A3F58D-6D8B-4BC5-9546-9414BCE5BA72}"/>
              </a:ext>
            </a:extLst>
          </p:cNvPr>
          <p:cNvSpPr>
            <a:spLocks noGrp="1"/>
          </p:cNvSpPr>
          <p:nvPr/>
        </p:nvSpPr>
        <p:spPr bwMode="auto">
          <a:xfrm>
            <a:off x="351863" y="1846262"/>
            <a:ext cx="10972629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58738" algn="l" defTabSz="576263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9667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–"/>
              <a:defRPr sz="1800">
                <a:solidFill>
                  <a:schemeClr val="bg2"/>
                </a:solidFill>
                <a:latin typeface="+mn-lt"/>
                <a:ea typeface="+mn-ea"/>
              </a:defRPr>
            </a:lvl2pPr>
            <a:lvl3pPr marL="14176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3pPr>
            <a:lvl4pPr marL="186848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4pPr>
            <a:lvl5pPr marL="2319338" indent="-336550" algn="l" defTabSz="576263" rtl="0" eaLnBrk="0" fontAlgn="base" hangingPunct="0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800">
                <a:solidFill>
                  <a:schemeClr val="bg2"/>
                </a:solidFill>
                <a:latin typeface="+mn-lt"/>
                <a:ea typeface="+mn-ea"/>
              </a:defRPr>
            </a:lvl5pPr>
            <a:lvl6pPr marL="27765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6pPr>
            <a:lvl7pPr marL="32337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7pPr>
            <a:lvl8pPr marL="36909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8pPr>
            <a:lvl9pPr marL="4148138" indent="-336550" algn="l" defTabSz="576263" rtl="0" fontAlgn="base">
              <a:spcBef>
                <a:spcPts val="2200"/>
              </a:spcBef>
              <a:spcAft>
                <a:spcPct val="0"/>
              </a:spcAft>
              <a:buSzPct val="171000"/>
              <a:buFont typeface="GillSans" charset="0"/>
              <a:buChar char="•"/>
              <a:defRPr sz="16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3200" dirty="0">
                <a:solidFill>
                  <a:schemeClr val="tx1"/>
                </a:solidFill>
              </a:rPr>
              <a:t>• se </a:t>
            </a:r>
            <a:r>
              <a:rPr lang="pt-BR" altLang="pt-BR" sz="3200" i="1" dirty="0">
                <a:solidFill>
                  <a:schemeClr val="tx1"/>
                </a:solidFill>
              </a:rPr>
              <a:t>D = </a:t>
            </a:r>
            <a:r>
              <a:rPr lang="pt-BR" altLang="pt-BR" sz="3200" dirty="0">
                <a:solidFill>
                  <a:schemeClr val="tx1"/>
                </a:solidFill>
              </a:rPr>
              <a:t>0, o sistema é possível e indeterminado; </a:t>
            </a:r>
          </a:p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3200" dirty="0">
                <a:solidFill>
                  <a:schemeClr val="tx1"/>
                </a:solidFill>
              </a:rPr>
              <a:t>ou o sistema é impossível.</a:t>
            </a:r>
          </a:p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endParaRPr lang="pt-BR" altLang="pt-BR" sz="3200" dirty="0">
              <a:solidFill>
                <a:schemeClr val="tx1"/>
              </a:solidFill>
            </a:endParaRPr>
          </a:p>
          <a:p>
            <a:pPr indent="0">
              <a:lnSpc>
                <a:spcPct val="120000"/>
              </a:lnSpc>
              <a:spcBef>
                <a:spcPct val="0"/>
              </a:spcBef>
              <a:buFont typeface="GillSans" charset="0"/>
              <a:buNone/>
            </a:pPr>
            <a:r>
              <a:rPr lang="pt-BR" altLang="pt-BR" sz="3200" dirty="0">
                <a:solidFill>
                  <a:schemeClr val="tx1"/>
                </a:solidFill>
              </a:rPr>
              <a:t>• se </a:t>
            </a:r>
            <a:r>
              <a:rPr lang="pt-BR" altLang="pt-BR" sz="3200" i="1" dirty="0">
                <a:solidFill>
                  <a:schemeClr val="tx1"/>
                </a:solidFill>
              </a:rPr>
              <a:t>D </a:t>
            </a:r>
            <a:r>
              <a:rPr lang="pt-BR" altLang="pt-BR" sz="3600" i="1" dirty="0">
                <a:solidFill>
                  <a:schemeClr val="tx1"/>
                </a:solidFill>
                <a:sym typeface="Symbol" panose="05050102010706020507" pitchFamily="18" charset="2"/>
              </a:rPr>
              <a:t></a:t>
            </a:r>
            <a:r>
              <a:rPr lang="pt-BR" altLang="pt-BR" sz="3200" i="1" dirty="0">
                <a:solidFill>
                  <a:schemeClr val="tx1"/>
                </a:solidFill>
              </a:rPr>
              <a:t> </a:t>
            </a:r>
            <a:r>
              <a:rPr lang="pt-BR" altLang="pt-BR" sz="3200" dirty="0">
                <a:solidFill>
                  <a:schemeClr val="tx1"/>
                </a:solidFill>
              </a:rPr>
              <a:t>0, o sistema é possível e determinado.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557D44AD-7562-4364-A009-68AC3DA247BC}"/>
              </a:ext>
            </a:extLst>
          </p:cNvPr>
          <p:cNvSpPr>
            <a:spLocks noGrp="1"/>
          </p:cNvSpPr>
          <p:nvPr/>
        </p:nvSpPr>
        <p:spPr bwMode="auto">
          <a:xfrm>
            <a:off x="407376" y="537865"/>
            <a:ext cx="74771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2pPr>
            <a:lvl3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3pPr>
            <a:lvl4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4pPr>
            <a:lvl5pPr algn="l" defTabSz="576263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5pPr>
            <a:lvl6pPr marL="4572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6pPr>
            <a:lvl7pPr marL="9144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7pPr>
            <a:lvl8pPr marL="13716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8pPr>
            <a:lvl9pPr marL="1828800" algn="l" defTabSz="576263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bg1"/>
                </a:solidFill>
                <a:latin typeface="Verdana" pitchFamily="34" charset="0"/>
                <a:ea typeface="ＭＳ ゴシック" pitchFamily="49" charset="-128"/>
              </a:defRPr>
            </a:lvl9pPr>
          </a:lstStyle>
          <a:p>
            <a:r>
              <a:rPr lang="pt-BR" altLang="pt-BR" sz="3600" dirty="0">
                <a:solidFill>
                  <a:schemeClr val="tx1"/>
                </a:solidFill>
              </a:rPr>
              <a:t>Discussão de um sistema linear</a:t>
            </a:r>
          </a:p>
        </p:txBody>
      </p:sp>
    </p:spTree>
    <p:extLst>
      <p:ext uri="{BB962C8B-B14F-4D97-AF65-F5344CB8AC3E}">
        <p14:creationId xmlns:p14="http://schemas.microsoft.com/office/powerpoint/2010/main" val="40663596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FD956FC-BD1F-4A22-93DF-21BCB16AF31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514B34-FE7B-4DB8-B706-159044B0E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7412" name="Picture 4" descr="Resultado de imagem para FRASE PERSISTENCIA">
            <a:extLst>
              <a:ext uri="{FF2B5EF4-FFF2-40B4-BE49-F238E27FC236}">
                <a16:creationId xmlns:a16="http://schemas.microsoft.com/office/drawing/2014/main" id="{1C9D2C55-96B8-4F79-B8B1-F7D4F1FF8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8" y="365762"/>
            <a:ext cx="12196691" cy="573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79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aixaDeTexto 1">
            <a:extLst>
              <a:ext uri="{FF2B5EF4-FFF2-40B4-BE49-F238E27FC236}">
                <a16:creationId xmlns:a16="http://schemas.microsoft.com/office/drawing/2014/main" id="{89012AB7-17C9-4396-B85C-4A87058F1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1" y="2143126"/>
            <a:ext cx="7972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b="1"/>
              <a:t>3	7	11	15	19	23	27	31	35</a:t>
            </a:r>
          </a:p>
        </p:txBody>
      </p:sp>
      <p:grpSp>
        <p:nvGrpSpPr>
          <p:cNvPr id="2" name="Grupo 5">
            <a:extLst>
              <a:ext uri="{FF2B5EF4-FFF2-40B4-BE49-F238E27FC236}">
                <a16:creationId xmlns:a16="http://schemas.microsoft.com/office/drawing/2014/main" id="{524DC696-962C-45EB-B339-D2BD6ED272D5}"/>
              </a:ext>
            </a:extLst>
          </p:cNvPr>
          <p:cNvGrpSpPr>
            <a:grpSpLocks/>
          </p:cNvGrpSpPr>
          <p:nvPr/>
        </p:nvGrpSpPr>
        <p:grpSpPr bwMode="auto">
          <a:xfrm>
            <a:off x="2322514" y="1571625"/>
            <a:ext cx="1000125" cy="1246188"/>
            <a:chOff x="798086" y="1571613"/>
            <a:chExt cx="1000132" cy="1246568"/>
          </a:xfrm>
        </p:grpSpPr>
        <p:sp>
          <p:nvSpPr>
            <p:cNvPr id="3" name="Arco 2">
              <a:extLst>
                <a:ext uri="{FF2B5EF4-FFF2-40B4-BE49-F238E27FC236}">
                  <a16:creationId xmlns:a16="http://schemas.microsoft.com/office/drawing/2014/main" id="{70B5CDA2-16E3-4753-AF72-EE63A0B11C04}"/>
                </a:ext>
              </a:extLst>
            </p:cNvPr>
            <p:cNvSpPr/>
            <p:nvPr/>
          </p:nvSpPr>
          <p:spPr>
            <a:xfrm rot="17799422">
              <a:off x="833667" y="1853629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6412" name="CaixaDeTexto 3">
              <a:extLst>
                <a:ext uri="{FF2B5EF4-FFF2-40B4-BE49-F238E27FC236}">
                  <a16:creationId xmlns:a16="http://schemas.microsoft.com/office/drawing/2014/main" id="{217DA088-D1E5-4AA6-B7E6-43042730E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475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+4</a:t>
              </a:r>
            </a:p>
          </p:txBody>
        </p:sp>
      </p:grpSp>
      <p:grpSp>
        <p:nvGrpSpPr>
          <p:cNvPr id="4" name="Grupo 6">
            <a:extLst>
              <a:ext uri="{FF2B5EF4-FFF2-40B4-BE49-F238E27FC236}">
                <a16:creationId xmlns:a16="http://schemas.microsoft.com/office/drawing/2014/main" id="{B794C0DB-F6D9-4F75-920B-7C8CB2B622FD}"/>
              </a:ext>
            </a:extLst>
          </p:cNvPr>
          <p:cNvGrpSpPr>
            <a:grpSpLocks/>
          </p:cNvGrpSpPr>
          <p:nvPr/>
        </p:nvGrpSpPr>
        <p:grpSpPr bwMode="auto">
          <a:xfrm>
            <a:off x="3309939" y="1539875"/>
            <a:ext cx="1000125" cy="1246188"/>
            <a:chOff x="798086" y="1571613"/>
            <a:chExt cx="1000132" cy="1246568"/>
          </a:xfrm>
        </p:grpSpPr>
        <p:sp>
          <p:nvSpPr>
            <p:cNvPr id="8" name="Arco 7">
              <a:extLst>
                <a:ext uri="{FF2B5EF4-FFF2-40B4-BE49-F238E27FC236}">
                  <a16:creationId xmlns:a16="http://schemas.microsoft.com/office/drawing/2014/main" id="{7E21F2F6-83B7-48B5-A7F5-FCC85C0AE681}"/>
                </a:ext>
              </a:extLst>
            </p:cNvPr>
            <p:cNvSpPr/>
            <p:nvPr/>
          </p:nvSpPr>
          <p:spPr>
            <a:xfrm rot="17799422">
              <a:off x="833667" y="1853629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6410" name="CaixaDeTexto 8">
              <a:extLst>
                <a:ext uri="{FF2B5EF4-FFF2-40B4-BE49-F238E27FC236}">
                  <a16:creationId xmlns:a16="http://schemas.microsoft.com/office/drawing/2014/main" id="{94EFDF6A-9323-4E28-B027-3399AD5ED1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475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+4</a:t>
              </a:r>
            </a:p>
          </p:txBody>
        </p:sp>
      </p:grpSp>
      <p:grpSp>
        <p:nvGrpSpPr>
          <p:cNvPr id="5" name="Grupo 9">
            <a:extLst>
              <a:ext uri="{FF2B5EF4-FFF2-40B4-BE49-F238E27FC236}">
                <a16:creationId xmlns:a16="http://schemas.microsoft.com/office/drawing/2014/main" id="{08BEE9F1-0F0B-4497-B312-4F9796F4BD2E}"/>
              </a:ext>
            </a:extLst>
          </p:cNvPr>
          <p:cNvGrpSpPr>
            <a:grpSpLocks/>
          </p:cNvGrpSpPr>
          <p:nvPr/>
        </p:nvGrpSpPr>
        <p:grpSpPr bwMode="auto">
          <a:xfrm>
            <a:off x="4238626" y="1539875"/>
            <a:ext cx="1000125" cy="1246188"/>
            <a:chOff x="798086" y="1571613"/>
            <a:chExt cx="1000132" cy="1246568"/>
          </a:xfrm>
        </p:grpSpPr>
        <p:sp>
          <p:nvSpPr>
            <p:cNvPr id="11" name="Arco 10">
              <a:extLst>
                <a:ext uri="{FF2B5EF4-FFF2-40B4-BE49-F238E27FC236}">
                  <a16:creationId xmlns:a16="http://schemas.microsoft.com/office/drawing/2014/main" id="{26C258F0-A0CC-4748-B18B-7A7C5F57E692}"/>
                </a:ext>
              </a:extLst>
            </p:cNvPr>
            <p:cNvSpPr/>
            <p:nvPr/>
          </p:nvSpPr>
          <p:spPr>
            <a:xfrm rot="17799422">
              <a:off x="833667" y="1853629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6408" name="CaixaDeTexto 11">
              <a:extLst>
                <a:ext uri="{FF2B5EF4-FFF2-40B4-BE49-F238E27FC236}">
                  <a16:creationId xmlns:a16="http://schemas.microsoft.com/office/drawing/2014/main" id="{675C691E-8BD9-4315-86AE-78A242831C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475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+4</a:t>
              </a:r>
            </a:p>
          </p:txBody>
        </p:sp>
      </p:grpSp>
      <p:grpSp>
        <p:nvGrpSpPr>
          <p:cNvPr id="6" name="Grupo 12">
            <a:extLst>
              <a:ext uri="{FF2B5EF4-FFF2-40B4-BE49-F238E27FC236}">
                <a16:creationId xmlns:a16="http://schemas.microsoft.com/office/drawing/2014/main" id="{A2608E4B-FF67-4531-B5E9-63916A2EE544}"/>
              </a:ext>
            </a:extLst>
          </p:cNvPr>
          <p:cNvGrpSpPr>
            <a:grpSpLocks/>
          </p:cNvGrpSpPr>
          <p:nvPr/>
        </p:nvGrpSpPr>
        <p:grpSpPr bwMode="auto">
          <a:xfrm>
            <a:off x="5024439" y="1531939"/>
            <a:ext cx="1000125" cy="1246187"/>
            <a:chOff x="798086" y="1571613"/>
            <a:chExt cx="1000132" cy="1246568"/>
          </a:xfrm>
        </p:grpSpPr>
        <p:sp>
          <p:nvSpPr>
            <p:cNvPr id="14" name="Arco 13">
              <a:extLst>
                <a:ext uri="{FF2B5EF4-FFF2-40B4-BE49-F238E27FC236}">
                  <a16:creationId xmlns:a16="http://schemas.microsoft.com/office/drawing/2014/main" id="{37762E31-6D51-4C23-8099-A2DB83CB8C05}"/>
                </a:ext>
              </a:extLst>
            </p:cNvPr>
            <p:cNvSpPr/>
            <p:nvPr/>
          </p:nvSpPr>
          <p:spPr>
            <a:xfrm rot="17799422">
              <a:off x="833667" y="1853630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6406" name="CaixaDeTexto 14">
              <a:extLst>
                <a:ext uri="{FF2B5EF4-FFF2-40B4-BE49-F238E27FC236}">
                  <a16:creationId xmlns:a16="http://schemas.microsoft.com/office/drawing/2014/main" id="{DB7F110F-C8A9-4919-BA44-846BE025B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475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+4</a:t>
              </a:r>
            </a:p>
          </p:txBody>
        </p:sp>
      </p:grpSp>
      <p:grpSp>
        <p:nvGrpSpPr>
          <p:cNvPr id="7" name="Grupo 15">
            <a:extLst>
              <a:ext uri="{FF2B5EF4-FFF2-40B4-BE49-F238E27FC236}">
                <a16:creationId xmlns:a16="http://schemas.microsoft.com/office/drawing/2014/main" id="{4F141802-A2AF-4D04-B5F9-9A622E722AAA}"/>
              </a:ext>
            </a:extLst>
          </p:cNvPr>
          <p:cNvGrpSpPr>
            <a:grpSpLocks/>
          </p:cNvGrpSpPr>
          <p:nvPr/>
        </p:nvGrpSpPr>
        <p:grpSpPr bwMode="auto">
          <a:xfrm>
            <a:off x="6011864" y="1500189"/>
            <a:ext cx="1000125" cy="1246187"/>
            <a:chOff x="798086" y="1571613"/>
            <a:chExt cx="1000132" cy="1246568"/>
          </a:xfrm>
        </p:grpSpPr>
        <p:sp>
          <p:nvSpPr>
            <p:cNvPr id="17" name="Arco 16">
              <a:extLst>
                <a:ext uri="{FF2B5EF4-FFF2-40B4-BE49-F238E27FC236}">
                  <a16:creationId xmlns:a16="http://schemas.microsoft.com/office/drawing/2014/main" id="{1BEA53CC-2C32-4C6D-BC57-ECD277FEEF13}"/>
                </a:ext>
              </a:extLst>
            </p:cNvPr>
            <p:cNvSpPr/>
            <p:nvPr/>
          </p:nvSpPr>
          <p:spPr>
            <a:xfrm rot="17799422">
              <a:off x="833667" y="1853630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6404" name="CaixaDeTexto 17">
              <a:extLst>
                <a:ext uri="{FF2B5EF4-FFF2-40B4-BE49-F238E27FC236}">
                  <a16:creationId xmlns:a16="http://schemas.microsoft.com/office/drawing/2014/main" id="{4D4E72C4-1AE9-4E13-9234-BA9DEE57D1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475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+4</a:t>
              </a:r>
            </a:p>
          </p:txBody>
        </p:sp>
      </p:grpSp>
      <p:grpSp>
        <p:nvGrpSpPr>
          <p:cNvPr id="9" name="Grupo 18">
            <a:extLst>
              <a:ext uri="{FF2B5EF4-FFF2-40B4-BE49-F238E27FC236}">
                <a16:creationId xmlns:a16="http://schemas.microsoft.com/office/drawing/2014/main" id="{0CAC337E-2E71-400D-AB81-9009ED2C3D91}"/>
              </a:ext>
            </a:extLst>
          </p:cNvPr>
          <p:cNvGrpSpPr>
            <a:grpSpLocks/>
          </p:cNvGrpSpPr>
          <p:nvPr/>
        </p:nvGrpSpPr>
        <p:grpSpPr bwMode="auto">
          <a:xfrm>
            <a:off x="6940551" y="1500189"/>
            <a:ext cx="1000125" cy="1246187"/>
            <a:chOff x="798086" y="1571613"/>
            <a:chExt cx="1000132" cy="1246568"/>
          </a:xfrm>
        </p:grpSpPr>
        <p:sp>
          <p:nvSpPr>
            <p:cNvPr id="20" name="Arco 19">
              <a:extLst>
                <a:ext uri="{FF2B5EF4-FFF2-40B4-BE49-F238E27FC236}">
                  <a16:creationId xmlns:a16="http://schemas.microsoft.com/office/drawing/2014/main" id="{3AE369E2-1264-4CAF-A024-3632668FC0F3}"/>
                </a:ext>
              </a:extLst>
            </p:cNvPr>
            <p:cNvSpPr/>
            <p:nvPr/>
          </p:nvSpPr>
          <p:spPr>
            <a:xfrm rot="17799422">
              <a:off x="833667" y="1853630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6402" name="CaixaDeTexto 20">
              <a:extLst>
                <a:ext uri="{FF2B5EF4-FFF2-40B4-BE49-F238E27FC236}">
                  <a16:creationId xmlns:a16="http://schemas.microsoft.com/office/drawing/2014/main" id="{A5150586-11EA-49BD-A923-A66522A4E3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475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+4</a:t>
              </a:r>
            </a:p>
          </p:txBody>
        </p:sp>
      </p:grpSp>
      <p:grpSp>
        <p:nvGrpSpPr>
          <p:cNvPr id="10" name="Grupo 21">
            <a:extLst>
              <a:ext uri="{FF2B5EF4-FFF2-40B4-BE49-F238E27FC236}">
                <a16:creationId xmlns:a16="http://schemas.microsoft.com/office/drawing/2014/main" id="{626CDBFB-F53A-4519-8579-7CEBB6512BF0}"/>
              </a:ext>
            </a:extLst>
          </p:cNvPr>
          <p:cNvGrpSpPr>
            <a:grpSpLocks/>
          </p:cNvGrpSpPr>
          <p:nvPr/>
        </p:nvGrpSpPr>
        <p:grpSpPr bwMode="auto">
          <a:xfrm>
            <a:off x="7751764" y="1531939"/>
            <a:ext cx="1000125" cy="1246187"/>
            <a:chOff x="798086" y="1571613"/>
            <a:chExt cx="1000132" cy="1246568"/>
          </a:xfrm>
        </p:grpSpPr>
        <p:sp>
          <p:nvSpPr>
            <p:cNvPr id="23" name="Arco 22">
              <a:extLst>
                <a:ext uri="{FF2B5EF4-FFF2-40B4-BE49-F238E27FC236}">
                  <a16:creationId xmlns:a16="http://schemas.microsoft.com/office/drawing/2014/main" id="{29585698-5B54-4897-97A5-C79AEBACD4FA}"/>
                </a:ext>
              </a:extLst>
            </p:cNvPr>
            <p:cNvSpPr/>
            <p:nvPr/>
          </p:nvSpPr>
          <p:spPr>
            <a:xfrm rot="17799422">
              <a:off x="833667" y="1853630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6400" name="CaixaDeTexto 23">
              <a:extLst>
                <a:ext uri="{FF2B5EF4-FFF2-40B4-BE49-F238E27FC236}">
                  <a16:creationId xmlns:a16="http://schemas.microsoft.com/office/drawing/2014/main" id="{ADCC49B7-32F2-4E8F-A73C-38949B150C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475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+4</a:t>
              </a:r>
            </a:p>
          </p:txBody>
        </p:sp>
      </p:grpSp>
      <p:grpSp>
        <p:nvGrpSpPr>
          <p:cNvPr id="12" name="Grupo 24">
            <a:extLst>
              <a:ext uri="{FF2B5EF4-FFF2-40B4-BE49-F238E27FC236}">
                <a16:creationId xmlns:a16="http://schemas.microsoft.com/office/drawing/2014/main" id="{70BDBE5E-79D2-44FC-8351-D7F3B20D7EFD}"/>
              </a:ext>
            </a:extLst>
          </p:cNvPr>
          <p:cNvGrpSpPr>
            <a:grpSpLocks/>
          </p:cNvGrpSpPr>
          <p:nvPr/>
        </p:nvGrpSpPr>
        <p:grpSpPr bwMode="auto">
          <a:xfrm>
            <a:off x="8739189" y="1500189"/>
            <a:ext cx="1000125" cy="1246187"/>
            <a:chOff x="798086" y="1571613"/>
            <a:chExt cx="1000132" cy="1246568"/>
          </a:xfrm>
        </p:grpSpPr>
        <p:sp>
          <p:nvSpPr>
            <p:cNvPr id="26" name="Arco 25">
              <a:extLst>
                <a:ext uri="{FF2B5EF4-FFF2-40B4-BE49-F238E27FC236}">
                  <a16:creationId xmlns:a16="http://schemas.microsoft.com/office/drawing/2014/main" id="{A96CCCE8-BAC8-4400-95C2-53F83AB18179}"/>
                </a:ext>
              </a:extLst>
            </p:cNvPr>
            <p:cNvSpPr/>
            <p:nvPr/>
          </p:nvSpPr>
          <p:spPr>
            <a:xfrm rot="17799422">
              <a:off x="833667" y="1853630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6398" name="CaixaDeTexto 26">
              <a:extLst>
                <a:ext uri="{FF2B5EF4-FFF2-40B4-BE49-F238E27FC236}">
                  <a16:creationId xmlns:a16="http://schemas.microsoft.com/office/drawing/2014/main" id="{0A2A5CD9-1B5B-4670-B770-56E0AF6806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475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+4</a:t>
              </a:r>
            </a:p>
          </p:txBody>
        </p:sp>
      </p:grp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B3E8A5B-3D47-4E36-9BE8-2D811A12B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2928938"/>
            <a:ext cx="8515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 b="1"/>
              <a:t>RAZÃO = 7 – 3 OU 15 – 11 OU 23 – 19 ... = 4</a:t>
            </a:r>
          </a:p>
        </p:txBody>
      </p:sp>
      <p:graphicFrame>
        <p:nvGraphicFramePr>
          <p:cNvPr id="17414" name="Object 6">
            <a:extLst>
              <a:ext uri="{FF2B5EF4-FFF2-40B4-BE49-F238E27FC236}">
                <a16:creationId xmlns:a16="http://schemas.microsoft.com/office/drawing/2014/main" id="{843660A3-345E-4838-BCAB-AB00AD2D4B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9563" y="3857626"/>
          <a:ext cx="5734050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ção" r:id="rId4" imgW="1663700" imgH="393700" progId="Equation.3">
                  <p:embed/>
                </p:oleObj>
              </mc:Choice>
              <mc:Fallback>
                <p:oleObj name="Equação" r:id="rId4" imgW="1663700" imgH="393700" progId="Equation.3">
                  <p:embed/>
                  <p:pic>
                    <p:nvPicPr>
                      <p:cNvPr id="17414" name="Object 6">
                        <a:extLst>
                          <a:ext uri="{FF2B5EF4-FFF2-40B4-BE49-F238E27FC236}">
                            <a16:creationId xmlns:a16="http://schemas.microsoft.com/office/drawing/2014/main" id="{843660A3-345E-4838-BCAB-AB00AD2D4B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3857626"/>
                        <a:ext cx="5734050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CaixaDeTexto 28">
            <a:extLst>
              <a:ext uri="{FF2B5EF4-FFF2-40B4-BE49-F238E27FC236}">
                <a16:creationId xmlns:a16="http://schemas.microsoft.com/office/drawing/2014/main" id="{565F6EF6-3907-469F-9AF0-3C1F7599A06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5B0E3694-66EA-471B-8B44-FA82C622E8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4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>
            <a:extLst>
              <a:ext uri="{FF2B5EF4-FFF2-40B4-BE49-F238E27FC236}">
                <a16:creationId xmlns:a16="http://schemas.microsoft.com/office/drawing/2014/main" id="{08704884-57D4-4FC1-8A56-727C4F1388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2876" y="1857375"/>
          <a:ext cx="391636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ção" r:id="rId4" imgW="1155700" imgH="228600" progId="Equation.3">
                  <p:embed/>
                </p:oleObj>
              </mc:Choice>
              <mc:Fallback>
                <p:oleObj name="Equação" r:id="rId4" imgW="1155700" imgH="228600" progId="Equation.3">
                  <p:embed/>
                  <p:pic>
                    <p:nvPicPr>
                      <p:cNvPr id="37890" name="Object 2">
                        <a:extLst>
                          <a:ext uri="{FF2B5EF4-FFF2-40B4-BE49-F238E27FC236}">
                            <a16:creationId xmlns:a16="http://schemas.microsoft.com/office/drawing/2014/main" id="{08704884-57D4-4FC1-8A56-727C4F1388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6" y="1857375"/>
                        <a:ext cx="3916363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CaixaDeTexto 2">
            <a:extLst>
              <a:ext uri="{FF2B5EF4-FFF2-40B4-BE49-F238E27FC236}">
                <a16:creationId xmlns:a16="http://schemas.microsoft.com/office/drawing/2014/main" id="{EC8EB8D0-4CC2-452A-9103-6B632FD25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642939"/>
            <a:ext cx="53006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5400" b="1"/>
              <a:t>TERMO GERAL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C879AFA-E719-4CD9-9392-67519742B0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44925" y="4364038"/>
          <a:ext cx="37020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ção" r:id="rId6" imgW="1091726" imgH="393529" progId="Equation.3">
                  <p:embed/>
                </p:oleObj>
              </mc:Choice>
              <mc:Fallback>
                <p:oleObj name="Equação" r:id="rId6" imgW="1091726" imgH="393529" progId="Equation.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C879AFA-E719-4CD9-9392-67519742B0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925" y="4364038"/>
                        <a:ext cx="370205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A569F4D2-14A2-462E-B9CF-EAA07BA3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6" y="3357564"/>
            <a:ext cx="71612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5400" b="1"/>
              <a:t>SOMA DE n TERMOS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5DB442F-5B7D-4A63-9767-10A3515F883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806FEED-0D3D-4EB4-B4E9-8F9A6169FC7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ixaDeTexto 1">
            <a:extLst>
              <a:ext uri="{FF2B5EF4-FFF2-40B4-BE49-F238E27FC236}">
                <a16:creationId xmlns:a16="http://schemas.microsoft.com/office/drawing/2014/main" id="{1827C61A-1CCD-4260-84C1-CBF3D2648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1314" y="214314"/>
            <a:ext cx="74771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000" b="1"/>
              <a:t>PROGRESSÃO GEOMÉTRICA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D6DD81C-E7C9-4158-BB4E-80E40B5E8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43064"/>
            <a:ext cx="9144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400" b="1"/>
              <a:t>QUANDO MULTIPLICA-SE UM MESMO VALOR A CADA TERMO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400" b="1"/>
              <a:t>A RAZÃO É O QUOCIENTE ENTRE UM TERMO E O SEU ANTECESSOR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400" b="1"/>
              <a:t>TERMO CENTRAL A MÉDIA GEOMÉTRICA DOS EXTREMOS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400" b="1"/>
              <a:t>RAZÃO POSITIVA, P.G. COM TERMOS DE MESMO SINAL, RAZÃO NEGATIVA, P.G. COM TERMOS DE SINAIS ALTERNANTES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ECADB7-7DE4-4D5B-A0B6-CA514D4B86F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BBD9047-793F-4FBA-8E9F-A6872EFF91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aixaDeTexto 1">
            <a:extLst>
              <a:ext uri="{FF2B5EF4-FFF2-40B4-BE49-F238E27FC236}">
                <a16:creationId xmlns:a16="http://schemas.microsoft.com/office/drawing/2014/main" id="{7ED40E16-8476-441F-AA2E-D064A86E7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2143126"/>
            <a:ext cx="5803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b="1"/>
              <a:t>2	8	32	128	512	2048</a:t>
            </a:r>
          </a:p>
        </p:txBody>
      </p:sp>
      <p:grpSp>
        <p:nvGrpSpPr>
          <p:cNvPr id="2" name="Grupo 5">
            <a:extLst>
              <a:ext uri="{FF2B5EF4-FFF2-40B4-BE49-F238E27FC236}">
                <a16:creationId xmlns:a16="http://schemas.microsoft.com/office/drawing/2014/main" id="{9F220D46-1ECB-4FFD-9094-7EA85C27D7C2}"/>
              </a:ext>
            </a:extLst>
          </p:cNvPr>
          <p:cNvGrpSpPr>
            <a:grpSpLocks/>
          </p:cNvGrpSpPr>
          <p:nvPr/>
        </p:nvGrpSpPr>
        <p:grpSpPr bwMode="auto">
          <a:xfrm>
            <a:off x="2322514" y="1571625"/>
            <a:ext cx="1000125" cy="1246188"/>
            <a:chOff x="798086" y="1571613"/>
            <a:chExt cx="1000132" cy="1246568"/>
          </a:xfrm>
        </p:grpSpPr>
        <p:sp>
          <p:nvSpPr>
            <p:cNvPr id="3" name="Arco 2">
              <a:extLst>
                <a:ext uri="{FF2B5EF4-FFF2-40B4-BE49-F238E27FC236}">
                  <a16:creationId xmlns:a16="http://schemas.microsoft.com/office/drawing/2014/main" id="{2F35EAEA-319D-48E0-BC7F-EE257AC8BD5B}"/>
                </a:ext>
              </a:extLst>
            </p:cNvPr>
            <p:cNvSpPr/>
            <p:nvPr/>
          </p:nvSpPr>
          <p:spPr>
            <a:xfrm rot="17799422">
              <a:off x="833667" y="1853629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9475" name="CaixaDeTexto 3">
              <a:extLst>
                <a:ext uri="{FF2B5EF4-FFF2-40B4-BE49-F238E27FC236}">
                  <a16:creationId xmlns:a16="http://schemas.microsoft.com/office/drawing/2014/main" id="{628144DC-3FB2-41C9-8F50-3DBDA93A40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283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x4</a:t>
              </a:r>
            </a:p>
          </p:txBody>
        </p:sp>
      </p:grpSp>
      <p:grpSp>
        <p:nvGrpSpPr>
          <p:cNvPr id="4" name="Grupo 6">
            <a:extLst>
              <a:ext uri="{FF2B5EF4-FFF2-40B4-BE49-F238E27FC236}">
                <a16:creationId xmlns:a16="http://schemas.microsoft.com/office/drawing/2014/main" id="{14C55A5C-69C7-4A71-A455-93E838E7FE7B}"/>
              </a:ext>
            </a:extLst>
          </p:cNvPr>
          <p:cNvGrpSpPr>
            <a:grpSpLocks/>
          </p:cNvGrpSpPr>
          <p:nvPr/>
        </p:nvGrpSpPr>
        <p:grpSpPr bwMode="auto">
          <a:xfrm>
            <a:off x="3309939" y="1539875"/>
            <a:ext cx="1000125" cy="1246188"/>
            <a:chOff x="798086" y="1571613"/>
            <a:chExt cx="1000132" cy="1246568"/>
          </a:xfrm>
        </p:grpSpPr>
        <p:sp>
          <p:nvSpPr>
            <p:cNvPr id="8" name="Arco 7">
              <a:extLst>
                <a:ext uri="{FF2B5EF4-FFF2-40B4-BE49-F238E27FC236}">
                  <a16:creationId xmlns:a16="http://schemas.microsoft.com/office/drawing/2014/main" id="{94AD2F4E-6B45-4352-93F4-4CF6D840D9CA}"/>
                </a:ext>
              </a:extLst>
            </p:cNvPr>
            <p:cNvSpPr/>
            <p:nvPr/>
          </p:nvSpPr>
          <p:spPr>
            <a:xfrm rot="17799422">
              <a:off x="833667" y="1853629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9473" name="CaixaDeTexto 8">
              <a:extLst>
                <a:ext uri="{FF2B5EF4-FFF2-40B4-BE49-F238E27FC236}">
                  <a16:creationId xmlns:a16="http://schemas.microsoft.com/office/drawing/2014/main" id="{E27FEBFC-97CB-499D-ADB0-9E27157423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283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x4</a:t>
              </a:r>
            </a:p>
          </p:txBody>
        </p:sp>
      </p:grpSp>
      <p:grpSp>
        <p:nvGrpSpPr>
          <p:cNvPr id="5" name="Grupo 9">
            <a:extLst>
              <a:ext uri="{FF2B5EF4-FFF2-40B4-BE49-F238E27FC236}">
                <a16:creationId xmlns:a16="http://schemas.microsoft.com/office/drawing/2014/main" id="{203D8CD1-AD25-409A-8B49-5B0D28E3A710}"/>
              </a:ext>
            </a:extLst>
          </p:cNvPr>
          <p:cNvGrpSpPr>
            <a:grpSpLocks/>
          </p:cNvGrpSpPr>
          <p:nvPr/>
        </p:nvGrpSpPr>
        <p:grpSpPr bwMode="auto">
          <a:xfrm>
            <a:off x="4238626" y="1539875"/>
            <a:ext cx="1000125" cy="1246188"/>
            <a:chOff x="798086" y="1571613"/>
            <a:chExt cx="1000132" cy="1246568"/>
          </a:xfrm>
        </p:grpSpPr>
        <p:sp>
          <p:nvSpPr>
            <p:cNvPr id="11" name="Arco 10">
              <a:extLst>
                <a:ext uri="{FF2B5EF4-FFF2-40B4-BE49-F238E27FC236}">
                  <a16:creationId xmlns:a16="http://schemas.microsoft.com/office/drawing/2014/main" id="{51817B98-82A8-4F12-A4B7-FF3C1E73CFA1}"/>
                </a:ext>
              </a:extLst>
            </p:cNvPr>
            <p:cNvSpPr/>
            <p:nvPr/>
          </p:nvSpPr>
          <p:spPr>
            <a:xfrm rot="17799422">
              <a:off x="833667" y="1853629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9471" name="CaixaDeTexto 11">
              <a:extLst>
                <a:ext uri="{FF2B5EF4-FFF2-40B4-BE49-F238E27FC236}">
                  <a16:creationId xmlns:a16="http://schemas.microsoft.com/office/drawing/2014/main" id="{A0FF7314-C733-4BE3-8112-C4F87A31C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283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x4</a:t>
              </a:r>
            </a:p>
          </p:txBody>
        </p:sp>
      </p:grpSp>
      <p:grpSp>
        <p:nvGrpSpPr>
          <p:cNvPr id="6" name="Grupo 12">
            <a:extLst>
              <a:ext uri="{FF2B5EF4-FFF2-40B4-BE49-F238E27FC236}">
                <a16:creationId xmlns:a16="http://schemas.microsoft.com/office/drawing/2014/main" id="{A9F29523-A48A-4E73-AA70-F65B6AD5E820}"/>
              </a:ext>
            </a:extLst>
          </p:cNvPr>
          <p:cNvGrpSpPr>
            <a:grpSpLocks/>
          </p:cNvGrpSpPr>
          <p:nvPr/>
        </p:nvGrpSpPr>
        <p:grpSpPr bwMode="auto">
          <a:xfrm>
            <a:off x="5024439" y="1531939"/>
            <a:ext cx="1000125" cy="1246187"/>
            <a:chOff x="798086" y="1571613"/>
            <a:chExt cx="1000132" cy="1246568"/>
          </a:xfrm>
        </p:grpSpPr>
        <p:sp>
          <p:nvSpPr>
            <p:cNvPr id="14" name="Arco 13">
              <a:extLst>
                <a:ext uri="{FF2B5EF4-FFF2-40B4-BE49-F238E27FC236}">
                  <a16:creationId xmlns:a16="http://schemas.microsoft.com/office/drawing/2014/main" id="{87685755-F862-42C2-9FF9-4DD4647542B8}"/>
                </a:ext>
              </a:extLst>
            </p:cNvPr>
            <p:cNvSpPr/>
            <p:nvPr/>
          </p:nvSpPr>
          <p:spPr>
            <a:xfrm rot="17799422">
              <a:off x="833667" y="1853630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9469" name="CaixaDeTexto 14">
              <a:extLst>
                <a:ext uri="{FF2B5EF4-FFF2-40B4-BE49-F238E27FC236}">
                  <a16:creationId xmlns:a16="http://schemas.microsoft.com/office/drawing/2014/main" id="{AE02059D-240E-4D63-A5A4-22616203B4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283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x4</a:t>
              </a:r>
            </a:p>
          </p:txBody>
        </p:sp>
      </p:grpSp>
      <p:grpSp>
        <p:nvGrpSpPr>
          <p:cNvPr id="7" name="Grupo 15">
            <a:extLst>
              <a:ext uri="{FF2B5EF4-FFF2-40B4-BE49-F238E27FC236}">
                <a16:creationId xmlns:a16="http://schemas.microsoft.com/office/drawing/2014/main" id="{E3D1C243-2581-4F26-83DA-D20E03929B96}"/>
              </a:ext>
            </a:extLst>
          </p:cNvPr>
          <p:cNvGrpSpPr>
            <a:grpSpLocks/>
          </p:cNvGrpSpPr>
          <p:nvPr/>
        </p:nvGrpSpPr>
        <p:grpSpPr bwMode="auto">
          <a:xfrm>
            <a:off x="6011864" y="1500189"/>
            <a:ext cx="1000125" cy="1246187"/>
            <a:chOff x="798086" y="1571613"/>
            <a:chExt cx="1000132" cy="1246568"/>
          </a:xfrm>
        </p:grpSpPr>
        <p:sp>
          <p:nvSpPr>
            <p:cNvPr id="17" name="Arco 16">
              <a:extLst>
                <a:ext uri="{FF2B5EF4-FFF2-40B4-BE49-F238E27FC236}">
                  <a16:creationId xmlns:a16="http://schemas.microsoft.com/office/drawing/2014/main" id="{B9768053-E47E-4217-BC97-7CA00E6C1086}"/>
                </a:ext>
              </a:extLst>
            </p:cNvPr>
            <p:cNvSpPr/>
            <p:nvPr/>
          </p:nvSpPr>
          <p:spPr>
            <a:xfrm rot="17799422">
              <a:off x="833667" y="1853630"/>
              <a:ext cx="928971" cy="1000132"/>
            </a:xfrm>
            <a:prstGeom prst="arc">
              <a:avLst>
                <a:gd name="adj1" fmla="val 16200000"/>
                <a:gd name="adj2" fmla="val 2022180"/>
              </a:avLst>
            </a:prstGeom>
            <a:noFill/>
            <a:ln>
              <a:solidFill>
                <a:srgbClr val="FF33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9467" name="CaixaDeTexto 17">
              <a:extLst>
                <a:ext uri="{FF2B5EF4-FFF2-40B4-BE49-F238E27FC236}">
                  <a16:creationId xmlns:a16="http://schemas.microsoft.com/office/drawing/2014/main" id="{C112B025-F62E-4BB9-A066-1E97718C1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538" y="1571613"/>
              <a:ext cx="4283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>
                  <a:solidFill>
                    <a:srgbClr val="FF0000"/>
                  </a:solidFill>
                </a:rPr>
                <a:t>x4</a:t>
              </a:r>
            </a:p>
          </p:txBody>
        </p:sp>
      </p:grpSp>
      <p:graphicFrame>
        <p:nvGraphicFramePr>
          <p:cNvPr id="17414" name="Object 6">
            <a:extLst>
              <a:ext uri="{FF2B5EF4-FFF2-40B4-BE49-F238E27FC236}">
                <a16:creationId xmlns:a16="http://schemas.microsoft.com/office/drawing/2014/main" id="{B3571FD0-E7B2-4EEB-A21B-F0684D0FA9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0700" y="2857501"/>
          <a:ext cx="4946650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ção" r:id="rId4" imgW="1435100" imgH="393700" progId="Equation.3">
                  <p:embed/>
                </p:oleObj>
              </mc:Choice>
              <mc:Fallback>
                <p:oleObj name="Equação" r:id="rId4" imgW="1435100" imgH="393700" progId="Equation.3">
                  <p:embed/>
                  <p:pic>
                    <p:nvPicPr>
                      <p:cNvPr id="17414" name="Object 6">
                        <a:extLst>
                          <a:ext uri="{FF2B5EF4-FFF2-40B4-BE49-F238E27FC236}">
                            <a16:creationId xmlns:a16="http://schemas.microsoft.com/office/drawing/2014/main" id="{B3571FD0-E7B2-4EEB-A21B-F0684D0FA9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700" y="2857501"/>
                        <a:ext cx="4946650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">
            <a:extLst>
              <a:ext uri="{FF2B5EF4-FFF2-40B4-BE49-F238E27FC236}">
                <a16:creationId xmlns:a16="http://schemas.microsoft.com/office/drawing/2014/main" id="{9929C21B-8C4D-4BAF-A69F-8457F85B1D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1" y="4643438"/>
          <a:ext cx="26701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ção" r:id="rId6" imgW="774364" imgH="253890" progId="Equation.3">
                  <p:embed/>
                </p:oleObj>
              </mc:Choice>
              <mc:Fallback>
                <p:oleObj name="Equação" r:id="rId6" imgW="774364" imgH="253890" progId="Equation.3">
                  <p:embed/>
                  <p:pic>
                    <p:nvPicPr>
                      <p:cNvPr id="25" name="Object 3">
                        <a:extLst>
                          <a:ext uri="{FF2B5EF4-FFF2-40B4-BE49-F238E27FC236}">
                            <a16:creationId xmlns:a16="http://schemas.microsoft.com/office/drawing/2014/main" id="{9929C21B-8C4D-4BAF-A69F-8457F85B1D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4643438"/>
                        <a:ext cx="26701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ixaDeTexto 19">
            <a:extLst>
              <a:ext uri="{FF2B5EF4-FFF2-40B4-BE49-F238E27FC236}">
                <a16:creationId xmlns:a16="http://schemas.microsoft.com/office/drawing/2014/main" id="{402B1223-559F-49CA-B018-FB87A3268AF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C6A633EB-5936-463B-9FB9-6F3F7BBA0CB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>
            <a:extLst>
              <a:ext uri="{FF2B5EF4-FFF2-40B4-BE49-F238E27FC236}">
                <a16:creationId xmlns:a16="http://schemas.microsoft.com/office/drawing/2014/main" id="{8C8DC160-8688-46D1-AA44-9AFA245054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98989" y="1836738"/>
          <a:ext cx="2624137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ção" r:id="rId4" imgW="774364" imgH="241195" progId="Equation.3">
                  <p:embed/>
                </p:oleObj>
              </mc:Choice>
              <mc:Fallback>
                <p:oleObj name="Equação" r:id="rId4" imgW="774364" imgH="241195" progId="Equation.3">
                  <p:embed/>
                  <p:pic>
                    <p:nvPicPr>
                      <p:cNvPr id="37890" name="Object 2">
                        <a:extLst>
                          <a:ext uri="{FF2B5EF4-FFF2-40B4-BE49-F238E27FC236}">
                            <a16:creationId xmlns:a16="http://schemas.microsoft.com/office/drawing/2014/main" id="{8C8DC160-8688-46D1-AA44-9AFA245054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989" y="1836738"/>
                        <a:ext cx="2624137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CaixaDeTexto 2">
            <a:extLst>
              <a:ext uri="{FF2B5EF4-FFF2-40B4-BE49-F238E27FC236}">
                <a16:creationId xmlns:a16="http://schemas.microsoft.com/office/drawing/2014/main" id="{C7CC7BA7-AD01-476B-AE59-EB49203C3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642939"/>
            <a:ext cx="53006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5400" b="1"/>
              <a:t>TERMO GERAL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56DF96B-F0B0-41BD-B437-532BFF7AD8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2875" y="4256088"/>
          <a:ext cx="3486150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ção" r:id="rId6" imgW="1028700" imgH="457200" progId="Equation.3">
                  <p:embed/>
                </p:oleObj>
              </mc:Choice>
              <mc:Fallback>
                <p:oleObj name="Equação" r:id="rId6" imgW="1028700" imgH="457200" progId="Equation.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56DF96B-F0B0-41BD-B437-532BFF7AD8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4256088"/>
                        <a:ext cx="3486150" cy="154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B7578D1F-519A-45CA-9AC2-8EA744063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3429001"/>
            <a:ext cx="71612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5400" b="1"/>
              <a:t>SOMA DE n TERMOS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4DFC726-EE2F-4C1F-8C52-FE93439D348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BB274FD-3853-4E4C-8EFE-36426F6A36E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>
            <a:extLst>
              <a:ext uri="{FF2B5EF4-FFF2-40B4-BE49-F238E27FC236}">
                <a16:creationId xmlns:a16="http://schemas.microsoft.com/office/drawing/2014/main" id="{F16F3258-7605-458F-BF3F-99761F4EF8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38688" y="1857376"/>
          <a:ext cx="227965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ção" r:id="rId4" imgW="672808" imgH="431613" progId="Equation.3">
                  <p:embed/>
                </p:oleObj>
              </mc:Choice>
              <mc:Fallback>
                <p:oleObj name="Equação" r:id="rId4" imgW="672808" imgH="431613" progId="Equation.3">
                  <p:embed/>
                  <p:pic>
                    <p:nvPicPr>
                      <p:cNvPr id="37890" name="Object 2">
                        <a:extLst>
                          <a:ext uri="{FF2B5EF4-FFF2-40B4-BE49-F238E27FC236}">
                            <a16:creationId xmlns:a16="http://schemas.microsoft.com/office/drawing/2014/main" id="{F16F3258-7605-458F-BF3F-99761F4EF8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88" y="1857376"/>
                        <a:ext cx="2279650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CaixaDeTexto 2">
            <a:extLst>
              <a:ext uri="{FF2B5EF4-FFF2-40B4-BE49-F238E27FC236}">
                <a16:creationId xmlns:a16="http://schemas.microsoft.com/office/drawing/2014/main" id="{E4699179-C3F7-4182-B9D2-EB6A54E88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2426" y="1285876"/>
            <a:ext cx="90455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800" b="1"/>
              <a:t>SOMA DE INFINITOS TERMOS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B120D66-95F8-4274-96D0-833453AAD2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0825" y="4449763"/>
          <a:ext cx="32702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ção" r:id="rId6" imgW="965200" imgH="342900" progId="Equation.3">
                  <p:embed/>
                </p:oleObj>
              </mc:Choice>
              <mc:Fallback>
                <p:oleObj name="Equação" r:id="rId6" imgW="965200" imgH="342900" progId="Equation.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B120D66-95F8-4274-96D0-833453AAD2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0825" y="4449763"/>
                        <a:ext cx="32702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730C96BF-2320-42D0-943C-58E351D13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3429001"/>
            <a:ext cx="8559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5400" b="1"/>
              <a:t>PRODUTO DE n TERMOS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0372201-40CF-4148-AB48-3D55C94E492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7633377-1F68-4B5A-9F13-11A043F424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.6|6.7|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0.5|0.4|0.4|0.4|0.4|0.3|0.3|1.1|1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4.7|9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9|6.2|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0.5|0.4|0.4|0.4|3.2|7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8.9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4|1.2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2107</Words>
  <Application>Microsoft Office PowerPoint</Application>
  <PresentationFormat>Widescreen</PresentationFormat>
  <Paragraphs>358</Paragraphs>
  <Slides>39</Slides>
  <Notes>10</Notes>
  <HiddenSlides>0</HiddenSlides>
  <MMClips>0</MMClips>
  <ScaleCrop>false</ScaleCrop>
  <HeadingPairs>
    <vt:vector size="8" baseType="variant">
      <vt:variant>
        <vt:lpstr>Fontes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53" baseType="lpstr">
      <vt:lpstr>Microsoft YaHei</vt:lpstr>
      <vt:lpstr>ＭＳ ゴシック</vt:lpstr>
      <vt:lpstr>Algerian</vt:lpstr>
      <vt:lpstr>Arial</vt:lpstr>
      <vt:lpstr>Calibri</vt:lpstr>
      <vt:lpstr>Calibri Light</vt:lpstr>
      <vt:lpstr>GillSans</vt:lpstr>
      <vt:lpstr>Palace Script MT</vt:lpstr>
      <vt:lpstr>Symbol</vt:lpstr>
      <vt:lpstr>Times New Roman</vt:lpstr>
      <vt:lpstr>Verdana</vt:lpstr>
      <vt:lpstr>Wingdings</vt:lpstr>
      <vt:lpstr>Tema do Office</vt:lpstr>
      <vt:lpstr>Equação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1</cp:revision>
  <dcterms:created xsi:type="dcterms:W3CDTF">2018-10-08T14:36:59Z</dcterms:created>
  <dcterms:modified xsi:type="dcterms:W3CDTF">2018-10-08T19:16:37Z</dcterms:modified>
</cp:coreProperties>
</file>