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4" r:id="rId6"/>
    <p:sldId id="275" r:id="rId7"/>
    <p:sldId id="276" r:id="rId8"/>
    <p:sldId id="277" r:id="rId9"/>
    <p:sldId id="278" r:id="rId10"/>
    <p:sldId id="279" r:id="rId11"/>
    <p:sldId id="259" r:id="rId12"/>
    <p:sldId id="273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81B"/>
    <a:srgbClr val="11ECF7"/>
    <a:srgbClr val="FB0DB7"/>
    <a:srgbClr val="00FF00"/>
    <a:srgbClr val="F01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3AAB6-ABFD-47CB-BBB5-B19FCB63A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DDB5EF-9F08-4F73-8B7F-8D2E49927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3D1123-C61C-45F3-8D43-072D262A8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2909-97D1-4C5F-8CC5-B0DC22642840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A89C81-0705-4E5A-956B-CD6308C1B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4E33F8-8E59-4F01-BE04-3A3EAABB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7E5A-A52D-4FDC-83B2-02E4955FB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90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AF3E2-355F-4045-8500-7A1D0B6B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9A9370F-AF8F-4FDB-946F-0722D5D42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690EED-9511-4396-A586-D2DE96370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2909-97D1-4C5F-8CC5-B0DC22642840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8CB745-1765-4C76-8536-936249E4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6B8D43-69FC-4EAC-BB9B-D4C3A25C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7E5A-A52D-4FDC-83B2-02E4955FB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26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9D7EEE-BFE4-4149-ACED-D07CE25C07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67FF4B-C56F-4313-8D69-12ACC6FFA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69B351-D0BC-4C84-8D6E-D33C1AE8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2909-97D1-4C5F-8CC5-B0DC22642840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F9C736-DF3F-40F5-B344-9FC15CE3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D19BE6-6E96-499E-AE6C-5F398D6A9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7E5A-A52D-4FDC-83B2-02E4955FB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44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4EC18-AB3D-494C-8F74-BA8E18CEB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0686F3-B6DF-4599-B98C-BAC8BC1E8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EB1D6D-2FA1-4166-BDA6-D5A85CCCB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2909-97D1-4C5F-8CC5-B0DC22642840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1FDBC3-D9BA-4A49-8EE3-4A8C980D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F50314-83B7-417F-BA23-41268DB8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7E5A-A52D-4FDC-83B2-02E4955FB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54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E0BD7-8902-4E35-9EAE-2710F367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70992B-8618-4FB0-8F8C-96BED8CA0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4C1580-7DAC-4DE7-8970-CFE69935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2909-97D1-4C5F-8CC5-B0DC22642840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79E4DC-D538-446F-B19A-925822DCC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92F7A6-4A21-4AAE-87A5-A7D34926A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7E5A-A52D-4FDC-83B2-02E4955FB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80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B47DF9-A4B6-470F-82D4-4B0242B52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620DF5-43E6-428C-A1D1-FFEDD8A30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75487A-9745-41DF-B05E-6684754ED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EC1CDF-10F9-48BF-B06C-236E92562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2909-97D1-4C5F-8CC5-B0DC22642840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03054F-9D54-430B-93D8-EEEE3EDD3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158471-EE37-4DCC-B09A-E14B03873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7E5A-A52D-4FDC-83B2-02E4955FB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83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8E85B-2506-424D-B89C-1B988372F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1B9E54F-B726-4C4A-8DF5-B70944FC4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73E457-A7CA-4C88-9711-5D4698E78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33FCBC1-453E-4DCC-A0F3-1852F80AF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A594BBB-19D2-42B1-AD50-AFF2A5AB4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9F81CBA-9455-43EA-B906-6A1069853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2909-97D1-4C5F-8CC5-B0DC22642840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D4DB253-0256-44C6-89BD-9504CB59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E9B72E0-485D-437C-8C11-5439F2D2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7E5A-A52D-4FDC-83B2-02E4955FB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88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3D9511-0F4E-4B38-A958-3F143E3F3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9F47603-C51D-4C1B-982F-45DBACEA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2909-97D1-4C5F-8CC5-B0DC22642840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8BABAC9-FAF2-4D9E-8E06-E89208C9D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F5E9E6C-16CE-4FDA-904D-9992B255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7E5A-A52D-4FDC-83B2-02E4955FB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38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C6A077A-FD4D-4979-9425-A806834D4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2909-97D1-4C5F-8CC5-B0DC22642840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F591689-418E-4FC8-B62E-8931A4F6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9B4F38-BB2C-413B-B690-09F729AC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7E5A-A52D-4FDC-83B2-02E4955FB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23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A2F13B-EC6F-4743-B9E1-08CA771E6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935331-8670-4AB2-ABEB-E5FD86543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C1FF0E-EA08-46E9-A025-1F3B1C55B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0A3502E-47BA-4778-9855-4A81F5F42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2909-97D1-4C5F-8CC5-B0DC22642840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16F17A-D90D-47FA-8E6F-5471F8D37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F3B6DC7-66E1-465F-9E19-99855BBA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7E5A-A52D-4FDC-83B2-02E4955FB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93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6D0FB-AD87-4983-8214-FC688D6AA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492A56D-1132-41AE-8CED-85BA43DD9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EC79385-DEC3-4EDE-B5D8-BDF071732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1B76C3-BE35-4926-AD3C-A35D3E84A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2909-97D1-4C5F-8CC5-B0DC22642840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F817FD-6E51-46DC-BC30-6C4647B5C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53FBD0E-6C1B-4591-87D4-AB3FF605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7E5A-A52D-4FDC-83B2-02E4955FB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66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84965FF-CB52-42CB-B699-8E263BFA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8E6ABF-A790-4064-B5D1-421993E94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EB32E3-A229-4204-83F6-DF5D9C9E5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82909-97D1-4C5F-8CC5-B0DC22642840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2BF5A2-432A-473C-B8E3-B918D9A67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DCA621-44AF-4F6A-A981-449C85F3A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E7E5A-A52D-4FDC-83B2-02E4955FB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81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6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44CA0E1-5BC7-48C0-B944-CEA0CE18F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28ADE1F-48E3-4D43-8666-B75E35ED04B6}"/>
              </a:ext>
            </a:extLst>
          </p:cNvPr>
          <p:cNvSpPr txBox="1"/>
          <p:nvPr/>
        </p:nvSpPr>
        <p:spPr>
          <a:xfrm>
            <a:off x="7044823" y="3296834"/>
            <a:ext cx="3291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LEITURA E ANÁLISE DAS PRINCIPAIS ORIENTAÇÕES</a:t>
            </a:r>
          </a:p>
          <a:p>
            <a:pPr algn="ctr"/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UMA REDAÇÃO DE SUCESSO!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DD3DA56-7E83-495A-8B51-CC1BBC6DDA1D}"/>
              </a:ext>
            </a:extLst>
          </p:cNvPr>
          <p:cNvSpPr txBox="1"/>
          <p:nvPr/>
        </p:nvSpPr>
        <p:spPr>
          <a:xfrm>
            <a:off x="988684" y="3005286"/>
            <a:ext cx="53597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i="1" dirty="0"/>
              <a:t>“Dificílimo ato é o de escrever, responsabilidade </a:t>
            </a:r>
          </a:p>
          <a:p>
            <a:pPr algn="ctr"/>
            <a:r>
              <a:rPr lang="pt-BR" sz="2000" b="1" i="1" dirty="0"/>
              <a:t>das maiores.”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dirty="0">
                <a:solidFill>
                  <a:srgbClr val="002060"/>
                </a:solidFill>
              </a:rPr>
              <a:t>José Saramago - escritor</a:t>
            </a:r>
          </a:p>
        </p:txBody>
      </p:sp>
    </p:spTree>
    <p:extLst>
      <p:ext uri="{BB962C8B-B14F-4D97-AF65-F5344CB8AC3E}">
        <p14:creationId xmlns:p14="http://schemas.microsoft.com/office/powerpoint/2010/main" val="357851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DD9408B-3B0D-4929-84C2-0A9B606AB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689C0B7-68FF-4120-9689-054381537E6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829994" y="1813588"/>
            <a:ext cx="10958732" cy="361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5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243A47A-6D1D-442E-B265-E21B82DDF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AA2F173-5A87-4597-A4C0-0F234CE9895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05840" y="1550365"/>
            <a:ext cx="11203064" cy="408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01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DCEF2F9-2F11-431E-A949-AF6AD6198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36A9CD1-DB8D-4E11-9784-5B8C721F03A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02636" y="1065195"/>
            <a:ext cx="6828157" cy="172020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B84D35F-AF9E-4F0E-A4E2-DAE7EF6500C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647114" y="3193143"/>
            <a:ext cx="10705513" cy="259966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50B87AC-58A3-4FCD-82CB-B55D6A959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087" y="1107872"/>
            <a:ext cx="2796540" cy="232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9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E34AA31-22A7-4103-9CB3-20357AC9E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0B2E30D-1A5B-4B78-8AB7-9775D85DFB6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535672" y="1271718"/>
            <a:ext cx="11253053" cy="53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26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224DD8E-1F7E-47F5-9C61-2BAFB2EF0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202A995-3DB5-421C-8681-6319F89C9A7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87791" y="1918577"/>
            <a:ext cx="10818055" cy="35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94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00C8F6D-5885-4643-A949-7A52D8B21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B87FAF8-F3D5-417C-A708-97F886BE813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556387" y="1209652"/>
            <a:ext cx="11204204" cy="510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10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67AEB33-5F7B-4C3B-B4E5-BAC17DDBC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10E1FB0-B142-4418-942E-63324476D1D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535027" y="1674365"/>
            <a:ext cx="11121945" cy="417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97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6DD140C-BEEE-4CA4-8296-1C3ED74BD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FF62DDD-3C79-4198-8E59-DF5D337B9A9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93677" y="1154291"/>
            <a:ext cx="11409117" cy="194060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5229283-40C1-4EA1-88B2-7EE075A4B26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545921" y="2963364"/>
            <a:ext cx="11252402" cy="371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28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C2B4BE0-94E0-460D-A8DB-1F640A714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13F64BB-A2A9-4169-AFF6-84222856AB9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09903" y="1191755"/>
            <a:ext cx="11572194" cy="51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64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4E4C7BE-FC61-4938-854B-630CDB324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9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9C08ED6-C229-4BF3-AF3F-BE78EF3EB62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62968" y="1158986"/>
            <a:ext cx="11396097" cy="107777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79FBFDD-3F65-41CC-8227-A854DA87741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795223" y="2201594"/>
            <a:ext cx="10933809" cy="426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9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06D1E47-0664-4ED7-990C-58732854BF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1270" r="3769" b="353"/>
          <a:stretch/>
        </p:blipFill>
        <p:spPr>
          <a:xfrm>
            <a:off x="-1" y="731774"/>
            <a:ext cx="12191999" cy="596057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77BC55F-DDC4-4014-A982-EDA24D32B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77547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7A4C45E1-A19B-4050-9827-6CA9757F76BA}"/>
              </a:ext>
            </a:extLst>
          </p:cNvPr>
          <p:cNvSpPr/>
          <p:nvPr/>
        </p:nvSpPr>
        <p:spPr>
          <a:xfrm>
            <a:off x="583097" y="2220403"/>
            <a:ext cx="6718852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E2077C2-8134-4BD4-945C-58FEAB444272}"/>
              </a:ext>
            </a:extLst>
          </p:cNvPr>
          <p:cNvSpPr/>
          <p:nvPr/>
        </p:nvSpPr>
        <p:spPr>
          <a:xfrm>
            <a:off x="583097" y="2584174"/>
            <a:ext cx="927651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E9B086D-B99F-4931-BC75-C37CB0A642BC}"/>
              </a:ext>
            </a:extLst>
          </p:cNvPr>
          <p:cNvSpPr/>
          <p:nvPr/>
        </p:nvSpPr>
        <p:spPr>
          <a:xfrm>
            <a:off x="3485322" y="3538330"/>
            <a:ext cx="530087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1504735E-A1AE-43AB-9A9A-25D89413DF29}"/>
              </a:ext>
            </a:extLst>
          </p:cNvPr>
          <p:cNvSpPr/>
          <p:nvPr/>
        </p:nvSpPr>
        <p:spPr>
          <a:xfrm>
            <a:off x="1232452" y="3843130"/>
            <a:ext cx="54333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7462EBA-A198-48E8-B685-B8C610FADC92}"/>
              </a:ext>
            </a:extLst>
          </p:cNvPr>
          <p:cNvSpPr/>
          <p:nvPr/>
        </p:nvSpPr>
        <p:spPr>
          <a:xfrm flipV="1">
            <a:off x="5830957" y="3888849"/>
            <a:ext cx="1470992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06BE975-649F-4A13-B102-933E939A9220}"/>
              </a:ext>
            </a:extLst>
          </p:cNvPr>
          <p:cNvSpPr/>
          <p:nvPr/>
        </p:nvSpPr>
        <p:spPr>
          <a:xfrm>
            <a:off x="1232452" y="5486400"/>
            <a:ext cx="6069497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8022530-B9F7-4D88-8BDF-C616139889BE}"/>
              </a:ext>
            </a:extLst>
          </p:cNvPr>
          <p:cNvSpPr/>
          <p:nvPr/>
        </p:nvSpPr>
        <p:spPr>
          <a:xfrm flipV="1">
            <a:off x="583097" y="5804452"/>
            <a:ext cx="6069497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314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1D2C9F5-D6C3-4F6F-9AB0-F12E601B7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FC2E652-53EC-422A-BE47-CE6FCEBACBA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304460" y="1257651"/>
            <a:ext cx="11498334" cy="508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96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65428F5-B5F9-4D01-8A1D-D4D28722C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A29E94E-5EF6-4489-8536-70AC7EB749C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18978" y="1433955"/>
            <a:ext cx="10972799" cy="457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95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F1C5BD0-D978-4E3C-9E3A-B580171EC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0"/>
            <a:ext cx="12099235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F38120D-DB2C-43D9-B9CA-A2E7CA7E476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16892" y="1150927"/>
            <a:ext cx="11343699" cy="301310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A270C14-1385-426B-BE1E-F576EAD1481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525178" y="4304807"/>
            <a:ext cx="10925923" cy="223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17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8279850-E6AB-4368-9823-0E3BF4214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BCBAA35-D001-4836-BDB9-B70144841F4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93895" y="1184498"/>
            <a:ext cx="11437033" cy="537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75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40A0965-BEA2-4FEC-ABF0-C930185CA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6B2AC5B-6824-4626-9ED1-689E34A712F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00341" y="1556038"/>
            <a:ext cx="11544656" cy="167158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07A8E76-AAC6-4877-ADE4-49B944A9341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85665" y="2975826"/>
            <a:ext cx="11544655" cy="278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05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40A0965-BEA2-4FEC-ABF0-C930185CA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FE4FD9B-4E65-446E-9977-80134BB726E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51807" y="1103048"/>
            <a:ext cx="11488386" cy="255455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475E87E-3B13-4385-8AB1-4EF10F45DD7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535660" y="3657600"/>
            <a:ext cx="11120680" cy="26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99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40A0965-BEA2-4FEC-ABF0-C930185CA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568A69B-87E0-40B6-A199-4A165D592E2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22868" y="1088839"/>
            <a:ext cx="11624576" cy="275164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2F0FD18-3713-4098-B363-6598453FC5B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48530" y="3840479"/>
            <a:ext cx="11465550" cy="218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26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40A0965-BEA2-4FEC-ABF0-C930185CA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234C653-0072-4970-B7B0-B488E36F1E1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1546101"/>
            <a:ext cx="11929403" cy="260183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055EC9F-CA13-4610-AD62-25C443F1028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41512" y="4306777"/>
            <a:ext cx="11646377" cy="153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00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40A0965-BEA2-4FEC-ABF0-C930185CA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595BC32-1063-43F6-94E3-3021CBB52EC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71051" y="1545066"/>
            <a:ext cx="10649897" cy="458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96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40A0965-BEA2-4FEC-ABF0-C930185CA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A7F911F-BBDC-4ED9-BFE9-C76CBAB175D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82708" y="1148585"/>
            <a:ext cx="11137712" cy="217439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6D78C98-0A05-47E8-9FD0-08FBBDE0774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73367" y="3111764"/>
            <a:ext cx="11556393" cy="34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3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DD9408B-3B0D-4929-84C2-0A9B606AB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6C132D9-0386-41F1-BBD4-6E68BE7A038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92076" y="1084597"/>
            <a:ext cx="11449350" cy="266576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B1E82CF-C74A-4BDD-9564-3A20DC815EE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828729" y="3605629"/>
            <a:ext cx="10634401" cy="227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65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40A0965-BEA2-4FEC-ABF0-C930185CA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548C08E-EB73-4D42-BAB6-547734561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56" y="1987443"/>
            <a:ext cx="11743087" cy="337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12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40A0965-BEA2-4FEC-ABF0-C930185CA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1A75C50-6CA3-4BB9-9226-8E261E082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18" y="877824"/>
            <a:ext cx="11155680" cy="439685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8D1780B-0D5B-43B0-A7D8-5F287C0D97A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53218" y="5000467"/>
            <a:ext cx="11282289" cy="149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82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40A0965-BEA2-4FEC-ABF0-C930185CA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6917D80-2915-4E10-A2B9-949FC381C9D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32224" y="1185215"/>
            <a:ext cx="11327552" cy="522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22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40A0965-BEA2-4FEC-ABF0-C930185CA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7E6F084-D0B1-47FA-B0FF-653302BFFF4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543915" y="1068441"/>
            <a:ext cx="11104169" cy="540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49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40A0965-BEA2-4FEC-ABF0-C930185CA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77FDCB3-994E-4B1B-8009-69696AEF6A1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94544" y="1202368"/>
            <a:ext cx="11602912" cy="52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25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40A0965-BEA2-4FEC-ABF0-C930185CA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58B456E-7997-4C38-9DBE-027AC748A97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532995" y="1442770"/>
            <a:ext cx="11126009" cy="435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46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40A0965-BEA2-4FEC-ABF0-C930185CA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006BD80-C81F-42AC-B39E-65D4E976668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396196" y="1154508"/>
            <a:ext cx="7399607" cy="151745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D0D5E02-5F4F-4A27-A031-71446BBA5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9037" y="2791058"/>
            <a:ext cx="4453926" cy="363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6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40A0965-BEA2-4FEC-ABF0-C930185CA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8A1244D-81D4-4000-B67C-2672F9F269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32820" y="1005864"/>
            <a:ext cx="10926359" cy="540948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07CF9DF-A566-49ED-BA2C-F759CAF98E4C}"/>
              </a:ext>
            </a:extLst>
          </p:cNvPr>
          <p:cNvSpPr/>
          <p:nvPr/>
        </p:nvSpPr>
        <p:spPr>
          <a:xfrm>
            <a:off x="2835965" y="2690191"/>
            <a:ext cx="6056244" cy="4571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C58EEF9-E75A-4FE4-A4B6-A0C36DF952B2}"/>
              </a:ext>
            </a:extLst>
          </p:cNvPr>
          <p:cNvSpPr/>
          <p:nvPr/>
        </p:nvSpPr>
        <p:spPr>
          <a:xfrm>
            <a:off x="2173357" y="3710609"/>
            <a:ext cx="9077739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B8A0AB7-BB4C-4CC3-8DDB-57D71ADE739C}"/>
              </a:ext>
            </a:extLst>
          </p:cNvPr>
          <p:cNvSpPr/>
          <p:nvPr/>
        </p:nvSpPr>
        <p:spPr>
          <a:xfrm>
            <a:off x="1113183" y="4251685"/>
            <a:ext cx="9475304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DE0D0CBA-079C-4848-B58A-3ACF7B01FC62}"/>
              </a:ext>
            </a:extLst>
          </p:cNvPr>
          <p:cNvSpPr/>
          <p:nvPr/>
        </p:nvSpPr>
        <p:spPr>
          <a:xfrm>
            <a:off x="8892209" y="2690191"/>
            <a:ext cx="2358887" cy="4571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EDDE162-BFA3-4968-8BED-6FA327FD8AAF}"/>
              </a:ext>
            </a:extLst>
          </p:cNvPr>
          <p:cNvSpPr/>
          <p:nvPr/>
        </p:nvSpPr>
        <p:spPr>
          <a:xfrm>
            <a:off x="1113183" y="3187811"/>
            <a:ext cx="9634330" cy="4571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AA839A2-67E6-41D1-B315-EDFBFA5E21BA}"/>
              </a:ext>
            </a:extLst>
          </p:cNvPr>
          <p:cNvSpPr/>
          <p:nvPr/>
        </p:nvSpPr>
        <p:spPr>
          <a:xfrm>
            <a:off x="8892209" y="4784035"/>
            <a:ext cx="2358887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E2F789EB-A238-4565-B8B7-E9AA445E0EEA}"/>
              </a:ext>
            </a:extLst>
          </p:cNvPr>
          <p:cNvSpPr/>
          <p:nvPr/>
        </p:nvSpPr>
        <p:spPr>
          <a:xfrm>
            <a:off x="1219200" y="5308158"/>
            <a:ext cx="6294783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08A09A2-8F95-4EFB-9C70-577A3AF4E9D2}"/>
              </a:ext>
            </a:extLst>
          </p:cNvPr>
          <p:cNvSpPr/>
          <p:nvPr/>
        </p:nvSpPr>
        <p:spPr>
          <a:xfrm>
            <a:off x="9263270" y="5308158"/>
            <a:ext cx="1987826" cy="4571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89F435E9-0CA2-40FE-81E0-33D59B239A6F}"/>
              </a:ext>
            </a:extLst>
          </p:cNvPr>
          <p:cNvSpPr/>
          <p:nvPr/>
        </p:nvSpPr>
        <p:spPr>
          <a:xfrm>
            <a:off x="1219200" y="5786311"/>
            <a:ext cx="10031896" cy="4571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22BC9223-2671-4817-A0A5-726445F57E12}"/>
              </a:ext>
            </a:extLst>
          </p:cNvPr>
          <p:cNvSpPr/>
          <p:nvPr/>
        </p:nvSpPr>
        <p:spPr>
          <a:xfrm>
            <a:off x="1219200" y="6318911"/>
            <a:ext cx="3246783" cy="4572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432C38C6-7591-483B-A941-3AF142335C3E}"/>
              </a:ext>
            </a:extLst>
          </p:cNvPr>
          <p:cNvSpPr/>
          <p:nvPr/>
        </p:nvSpPr>
        <p:spPr>
          <a:xfrm>
            <a:off x="10588487" y="4251685"/>
            <a:ext cx="49033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6C9D6FF8-EE14-4C0C-B83F-EFA4B863E5DB}"/>
              </a:ext>
            </a:extLst>
          </p:cNvPr>
          <p:cNvSpPr/>
          <p:nvPr/>
        </p:nvSpPr>
        <p:spPr>
          <a:xfrm>
            <a:off x="1219200" y="4784035"/>
            <a:ext cx="8693426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557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40A0965-BEA2-4FEC-ABF0-C930185CA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328C25D-3B13-43FE-A31D-AE8A54C9312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1291135"/>
            <a:ext cx="11839084" cy="5112925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F83219C-EDAE-4EB3-8EC6-F9696E165E71}"/>
              </a:ext>
            </a:extLst>
          </p:cNvPr>
          <p:cNvSpPr/>
          <p:nvPr/>
        </p:nvSpPr>
        <p:spPr>
          <a:xfrm>
            <a:off x="6970643" y="2193898"/>
            <a:ext cx="4731027" cy="4571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E1D55E06-A9CE-4A21-9C65-686DE5BC8688}"/>
              </a:ext>
            </a:extLst>
          </p:cNvPr>
          <p:cNvSpPr/>
          <p:nvPr/>
        </p:nvSpPr>
        <p:spPr>
          <a:xfrm>
            <a:off x="384313" y="2729948"/>
            <a:ext cx="11317357" cy="4571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D25CEBB4-E292-4CCC-879B-3FB1FC02DDB5}"/>
              </a:ext>
            </a:extLst>
          </p:cNvPr>
          <p:cNvSpPr/>
          <p:nvPr/>
        </p:nvSpPr>
        <p:spPr>
          <a:xfrm>
            <a:off x="384313" y="3265998"/>
            <a:ext cx="11271638" cy="4571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6FED1F1-3BE1-4DBC-8DDC-4315605FA88A}"/>
              </a:ext>
            </a:extLst>
          </p:cNvPr>
          <p:cNvSpPr/>
          <p:nvPr/>
        </p:nvSpPr>
        <p:spPr>
          <a:xfrm>
            <a:off x="430032" y="3802048"/>
            <a:ext cx="5361168" cy="4571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5D398D4-A8BF-4308-83FA-E36580AAA6DC}"/>
              </a:ext>
            </a:extLst>
          </p:cNvPr>
          <p:cNvSpPr/>
          <p:nvPr/>
        </p:nvSpPr>
        <p:spPr>
          <a:xfrm>
            <a:off x="3405809" y="4293704"/>
            <a:ext cx="8250142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C77EC010-7F09-4482-BF21-0068A2CAC6F0}"/>
              </a:ext>
            </a:extLst>
          </p:cNvPr>
          <p:cNvSpPr/>
          <p:nvPr/>
        </p:nvSpPr>
        <p:spPr>
          <a:xfrm>
            <a:off x="536049" y="4829754"/>
            <a:ext cx="11119902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A6CE9464-8C75-4570-B395-BC0005244350}"/>
              </a:ext>
            </a:extLst>
          </p:cNvPr>
          <p:cNvSpPr/>
          <p:nvPr/>
        </p:nvSpPr>
        <p:spPr>
          <a:xfrm>
            <a:off x="490330" y="5314122"/>
            <a:ext cx="48768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3B1A346A-DC5A-4A7D-917D-95C312253BCA}"/>
              </a:ext>
            </a:extLst>
          </p:cNvPr>
          <p:cNvSpPr/>
          <p:nvPr/>
        </p:nvSpPr>
        <p:spPr>
          <a:xfrm>
            <a:off x="1510748" y="5883965"/>
            <a:ext cx="10145203" cy="4571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6936BCF-473E-4371-BE62-CA322515CF76}"/>
              </a:ext>
            </a:extLst>
          </p:cNvPr>
          <p:cNvSpPr/>
          <p:nvPr/>
        </p:nvSpPr>
        <p:spPr>
          <a:xfrm>
            <a:off x="536049" y="6404060"/>
            <a:ext cx="6434594" cy="4571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766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40A0965-BEA2-4FEC-ABF0-C930185CA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69C1B74-5728-4D7E-8BF6-28E9D2D4E69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36209" y="1497779"/>
            <a:ext cx="10719582" cy="4598222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3B24BE0-F772-4625-A5B8-8B39D7BF9E89}"/>
              </a:ext>
            </a:extLst>
          </p:cNvPr>
          <p:cNvSpPr/>
          <p:nvPr/>
        </p:nvSpPr>
        <p:spPr>
          <a:xfrm>
            <a:off x="8229600" y="2498698"/>
            <a:ext cx="2835965" cy="4571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B3CB702-4C98-4EC0-95CF-1C4C1515538F}"/>
              </a:ext>
            </a:extLst>
          </p:cNvPr>
          <p:cNvSpPr/>
          <p:nvPr/>
        </p:nvSpPr>
        <p:spPr>
          <a:xfrm>
            <a:off x="861391" y="3101009"/>
            <a:ext cx="10349948" cy="4571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4020441-0A7B-420B-A1B1-A8FD6E852477}"/>
              </a:ext>
            </a:extLst>
          </p:cNvPr>
          <p:cNvSpPr/>
          <p:nvPr/>
        </p:nvSpPr>
        <p:spPr>
          <a:xfrm>
            <a:off x="861391" y="3644348"/>
            <a:ext cx="1497496" cy="4571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5117823-D3F2-40A0-A37D-964D3ABE5654}"/>
              </a:ext>
            </a:extLst>
          </p:cNvPr>
          <p:cNvSpPr/>
          <p:nvPr/>
        </p:nvSpPr>
        <p:spPr>
          <a:xfrm>
            <a:off x="4227443" y="3644348"/>
            <a:ext cx="6838122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FD174882-4069-4E0F-8F5C-A0B9C56683EC}"/>
              </a:ext>
            </a:extLst>
          </p:cNvPr>
          <p:cNvSpPr/>
          <p:nvPr/>
        </p:nvSpPr>
        <p:spPr>
          <a:xfrm>
            <a:off x="861391" y="4293704"/>
            <a:ext cx="10204174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23D5E1EF-39AE-4676-BF2D-264E392BAD25}"/>
              </a:ext>
            </a:extLst>
          </p:cNvPr>
          <p:cNvSpPr/>
          <p:nvPr/>
        </p:nvSpPr>
        <p:spPr>
          <a:xfrm>
            <a:off x="861391" y="4823791"/>
            <a:ext cx="1391479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DB9B949-F04A-498D-8661-954DD8408862}"/>
              </a:ext>
            </a:extLst>
          </p:cNvPr>
          <p:cNvSpPr/>
          <p:nvPr/>
        </p:nvSpPr>
        <p:spPr>
          <a:xfrm>
            <a:off x="3445565" y="4823791"/>
            <a:ext cx="7487478" cy="4571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655CDA18-3C50-458E-B924-11F9F505DFF9}"/>
              </a:ext>
            </a:extLst>
          </p:cNvPr>
          <p:cNvSpPr/>
          <p:nvPr/>
        </p:nvSpPr>
        <p:spPr>
          <a:xfrm>
            <a:off x="861391" y="5380383"/>
            <a:ext cx="10137913" cy="4571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9BE5D2D1-9FFD-4C44-87B1-416444D1121B}"/>
              </a:ext>
            </a:extLst>
          </p:cNvPr>
          <p:cNvSpPr/>
          <p:nvPr/>
        </p:nvSpPr>
        <p:spPr>
          <a:xfrm>
            <a:off x="861391" y="5982694"/>
            <a:ext cx="9197009" cy="4571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382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DD9408B-3B0D-4929-84C2-0A9B606AB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35DFC4E-3AFA-461B-8B97-0127B0B8FA7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877824"/>
            <a:ext cx="12192000" cy="598017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0EA18DC-A9CD-4D5C-9ECF-1BAEE2AA9562}"/>
              </a:ext>
            </a:extLst>
          </p:cNvPr>
          <p:cNvSpPr/>
          <p:nvPr/>
        </p:nvSpPr>
        <p:spPr>
          <a:xfrm>
            <a:off x="5128591" y="1921565"/>
            <a:ext cx="5539409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D76F599-098D-4497-A7D4-72D893989D7A}"/>
              </a:ext>
            </a:extLst>
          </p:cNvPr>
          <p:cNvSpPr/>
          <p:nvPr/>
        </p:nvSpPr>
        <p:spPr>
          <a:xfrm flipV="1">
            <a:off x="6851374" y="3337562"/>
            <a:ext cx="4161183" cy="4571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7292A07-D486-4943-BBDE-405542767718}"/>
              </a:ext>
            </a:extLst>
          </p:cNvPr>
          <p:cNvSpPr/>
          <p:nvPr/>
        </p:nvSpPr>
        <p:spPr>
          <a:xfrm>
            <a:off x="2345635" y="3790122"/>
            <a:ext cx="1590261" cy="4571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337B04-7222-4789-8064-19A260A6D195}"/>
              </a:ext>
            </a:extLst>
          </p:cNvPr>
          <p:cNvSpPr/>
          <p:nvPr/>
        </p:nvSpPr>
        <p:spPr>
          <a:xfrm>
            <a:off x="2345635" y="5679220"/>
            <a:ext cx="5049078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1696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40A0965-BEA2-4FEC-ABF0-C930185CA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0F1289B-7942-47B1-A1E2-0F3096ED8F6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64354" y="1285262"/>
            <a:ext cx="10799994" cy="4850693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0DF1453A-BC77-469E-8825-B99AF1ABB2B5}"/>
              </a:ext>
            </a:extLst>
          </p:cNvPr>
          <p:cNvSpPr/>
          <p:nvPr/>
        </p:nvSpPr>
        <p:spPr>
          <a:xfrm>
            <a:off x="1298713" y="2173357"/>
            <a:ext cx="2199861" cy="4571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79ACDEF7-E15D-459A-8971-FF21E1AAF2CC}"/>
              </a:ext>
            </a:extLst>
          </p:cNvPr>
          <p:cNvSpPr/>
          <p:nvPr/>
        </p:nvSpPr>
        <p:spPr>
          <a:xfrm>
            <a:off x="4174435" y="2173357"/>
            <a:ext cx="6520069" cy="45719"/>
          </a:xfrm>
          <a:prstGeom prst="roundRect">
            <a:avLst/>
          </a:prstGeom>
          <a:solidFill>
            <a:srgbClr val="FB0DB7"/>
          </a:solidFill>
          <a:ln>
            <a:solidFill>
              <a:srgbClr val="FB0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7D6105B-99D8-4685-8666-D847ED111F7E}"/>
              </a:ext>
            </a:extLst>
          </p:cNvPr>
          <p:cNvSpPr/>
          <p:nvPr/>
        </p:nvSpPr>
        <p:spPr>
          <a:xfrm>
            <a:off x="808383" y="2703443"/>
            <a:ext cx="728869" cy="45719"/>
          </a:xfrm>
          <a:prstGeom prst="roundRect">
            <a:avLst/>
          </a:prstGeom>
          <a:solidFill>
            <a:srgbClr val="FB0DB7"/>
          </a:solidFill>
          <a:ln>
            <a:solidFill>
              <a:srgbClr val="FB0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F6B8112C-F64A-4E57-86A8-188D50269A34}"/>
              </a:ext>
            </a:extLst>
          </p:cNvPr>
          <p:cNvSpPr/>
          <p:nvPr/>
        </p:nvSpPr>
        <p:spPr>
          <a:xfrm>
            <a:off x="1828800" y="2703443"/>
            <a:ext cx="8865704" cy="45719"/>
          </a:xfrm>
          <a:prstGeom prst="round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5EFFD864-6438-4690-A53D-66D185C97DE6}"/>
              </a:ext>
            </a:extLst>
          </p:cNvPr>
          <p:cNvSpPr/>
          <p:nvPr/>
        </p:nvSpPr>
        <p:spPr>
          <a:xfrm flipV="1">
            <a:off x="927653" y="3137184"/>
            <a:ext cx="5605670" cy="45719"/>
          </a:xfrm>
          <a:prstGeom prst="round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09CC7F9A-6B40-41E8-876F-F870B801AABE}"/>
              </a:ext>
            </a:extLst>
          </p:cNvPr>
          <p:cNvSpPr/>
          <p:nvPr/>
        </p:nvSpPr>
        <p:spPr>
          <a:xfrm>
            <a:off x="7407965" y="3137184"/>
            <a:ext cx="3286539" cy="45719"/>
          </a:xfrm>
          <a:prstGeom prst="roundRect">
            <a:avLst/>
          </a:prstGeom>
          <a:solidFill>
            <a:srgbClr val="ED481B"/>
          </a:solidFill>
          <a:ln>
            <a:solidFill>
              <a:srgbClr val="ED48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7D1C502-CA41-495C-A084-D13377D1AE39}"/>
              </a:ext>
            </a:extLst>
          </p:cNvPr>
          <p:cNvSpPr/>
          <p:nvPr/>
        </p:nvSpPr>
        <p:spPr>
          <a:xfrm>
            <a:off x="927652" y="3710609"/>
            <a:ext cx="4002157" cy="45719"/>
          </a:xfrm>
          <a:prstGeom prst="roundRect">
            <a:avLst/>
          </a:prstGeom>
          <a:solidFill>
            <a:srgbClr val="ED481B"/>
          </a:solidFill>
          <a:ln>
            <a:solidFill>
              <a:srgbClr val="ED48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6F8B2798-588B-4BBA-B63F-A4B2F0D7D6F6}"/>
              </a:ext>
            </a:extLst>
          </p:cNvPr>
          <p:cNvSpPr/>
          <p:nvPr/>
        </p:nvSpPr>
        <p:spPr>
          <a:xfrm>
            <a:off x="6096000" y="4187687"/>
            <a:ext cx="4598504" cy="45719"/>
          </a:xfrm>
          <a:prstGeom prst="roundRect">
            <a:avLst/>
          </a:prstGeom>
          <a:solidFill>
            <a:srgbClr val="ED481B"/>
          </a:solidFill>
          <a:ln>
            <a:solidFill>
              <a:srgbClr val="ED48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055A369F-AB91-4F4A-BF2B-FD4D60404042}"/>
              </a:ext>
            </a:extLst>
          </p:cNvPr>
          <p:cNvSpPr/>
          <p:nvPr/>
        </p:nvSpPr>
        <p:spPr>
          <a:xfrm>
            <a:off x="808383" y="4678017"/>
            <a:ext cx="10084904" cy="45719"/>
          </a:xfrm>
          <a:prstGeom prst="roundRect">
            <a:avLst/>
          </a:prstGeom>
          <a:solidFill>
            <a:srgbClr val="11ECF7"/>
          </a:solidFill>
          <a:ln>
            <a:solidFill>
              <a:srgbClr val="11E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CEA4D1AE-F9E5-457B-BD0A-8A40A2ACB0A2}"/>
              </a:ext>
            </a:extLst>
          </p:cNvPr>
          <p:cNvSpPr/>
          <p:nvPr/>
        </p:nvSpPr>
        <p:spPr>
          <a:xfrm>
            <a:off x="3498574" y="5109377"/>
            <a:ext cx="5565913" cy="4571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CBC1ADB-0F17-42BB-B0C8-BB1E53E447C3}"/>
              </a:ext>
            </a:extLst>
          </p:cNvPr>
          <p:cNvSpPr/>
          <p:nvPr/>
        </p:nvSpPr>
        <p:spPr>
          <a:xfrm>
            <a:off x="927652" y="5572738"/>
            <a:ext cx="9766852" cy="4571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67E8E3AC-C0D3-487C-9820-B1786E92ECD6}"/>
              </a:ext>
            </a:extLst>
          </p:cNvPr>
          <p:cNvSpPr/>
          <p:nvPr/>
        </p:nvSpPr>
        <p:spPr>
          <a:xfrm>
            <a:off x="927652" y="6135955"/>
            <a:ext cx="1431235" cy="4571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A80F5FD-2946-4E79-BCE9-84DEC95D5F3C}"/>
              </a:ext>
            </a:extLst>
          </p:cNvPr>
          <p:cNvSpPr/>
          <p:nvPr/>
        </p:nvSpPr>
        <p:spPr>
          <a:xfrm>
            <a:off x="9594574" y="5109377"/>
            <a:ext cx="1099930" cy="4571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277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40A0965-BEA2-4FEC-ABF0-C930185CA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055238E-2FA5-4F6E-A7DC-8D60200058F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94163" y="1478176"/>
            <a:ext cx="11603673" cy="4587446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DC258C8-A3C2-4BF5-99B9-E4B4AC13D378}"/>
              </a:ext>
            </a:extLst>
          </p:cNvPr>
          <p:cNvSpPr/>
          <p:nvPr/>
        </p:nvSpPr>
        <p:spPr>
          <a:xfrm>
            <a:off x="1524000" y="2888974"/>
            <a:ext cx="9806609" cy="4571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EE05CDF4-5070-422A-B9A6-92EF82DA5BFD}"/>
              </a:ext>
            </a:extLst>
          </p:cNvPr>
          <p:cNvSpPr/>
          <p:nvPr/>
        </p:nvSpPr>
        <p:spPr>
          <a:xfrm>
            <a:off x="861391" y="3326296"/>
            <a:ext cx="10376452" cy="4571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606AF19-325B-4969-970E-2EC465F16FFC}"/>
              </a:ext>
            </a:extLst>
          </p:cNvPr>
          <p:cNvSpPr/>
          <p:nvPr/>
        </p:nvSpPr>
        <p:spPr>
          <a:xfrm>
            <a:off x="861391" y="3737113"/>
            <a:ext cx="7792279" cy="4571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9EEBCBE0-2C1B-4EE8-81D6-60841EB0918E}"/>
              </a:ext>
            </a:extLst>
          </p:cNvPr>
          <p:cNvSpPr/>
          <p:nvPr/>
        </p:nvSpPr>
        <p:spPr>
          <a:xfrm flipV="1">
            <a:off x="5327374" y="4644223"/>
            <a:ext cx="6003235" cy="4571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2322AC15-D75F-4715-BFE1-1CDDF9B62C6B}"/>
              </a:ext>
            </a:extLst>
          </p:cNvPr>
          <p:cNvSpPr/>
          <p:nvPr/>
        </p:nvSpPr>
        <p:spPr>
          <a:xfrm>
            <a:off x="728870" y="5033508"/>
            <a:ext cx="2279373" cy="4571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60A9DD7-6A2E-43F4-AE9E-F47C05D45764}"/>
              </a:ext>
            </a:extLst>
          </p:cNvPr>
          <p:cNvSpPr/>
          <p:nvPr/>
        </p:nvSpPr>
        <p:spPr>
          <a:xfrm>
            <a:off x="3617843" y="5526157"/>
            <a:ext cx="7712766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E53090D9-32A2-4443-893D-706527D52FFC}"/>
              </a:ext>
            </a:extLst>
          </p:cNvPr>
          <p:cNvSpPr/>
          <p:nvPr/>
        </p:nvSpPr>
        <p:spPr>
          <a:xfrm>
            <a:off x="861391" y="6019903"/>
            <a:ext cx="9687339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B086032F-713F-4802-92BD-A2D57CA054ED}"/>
              </a:ext>
            </a:extLst>
          </p:cNvPr>
          <p:cNvSpPr/>
          <p:nvPr/>
        </p:nvSpPr>
        <p:spPr>
          <a:xfrm>
            <a:off x="10257183" y="3737113"/>
            <a:ext cx="980660" cy="4571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12D7AFE2-F23F-4065-89FE-C109DAB55253}"/>
              </a:ext>
            </a:extLst>
          </p:cNvPr>
          <p:cNvSpPr/>
          <p:nvPr/>
        </p:nvSpPr>
        <p:spPr>
          <a:xfrm>
            <a:off x="861391" y="4187687"/>
            <a:ext cx="10376452" cy="5300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28289F0D-8414-4265-BA03-63039987CCE8}"/>
              </a:ext>
            </a:extLst>
          </p:cNvPr>
          <p:cNvSpPr/>
          <p:nvPr/>
        </p:nvSpPr>
        <p:spPr>
          <a:xfrm>
            <a:off x="728870" y="4619047"/>
            <a:ext cx="4850295" cy="6967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72287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40A0965-BEA2-4FEC-ABF0-C930185CA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119A8BA-5750-4B35-B30B-47799810D23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571772" y="1505000"/>
            <a:ext cx="11048455" cy="4319025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6D548BC-9950-4199-AF33-1875BB9695E0}"/>
              </a:ext>
            </a:extLst>
          </p:cNvPr>
          <p:cNvSpPr/>
          <p:nvPr/>
        </p:nvSpPr>
        <p:spPr>
          <a:xfrm>
            <a:off x="7818783" y="3829878"/>
            <a:ext cx="3511826" cy="4571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D1D12BB-BDC3-4F61-AFA4-9E00FA781DB2}"/>
              </a:ext>
            </a:extLst>
          </p:cNvPr>
          <p:cNvSpPr/>
          <p:nvPr/>
        </p:nvSpPr>
        <p:spPr>
          <a:xfrm>
            <a:off x="11714922" y="2663687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2F10F48-B81E-423B-A76C-8585C573A2F3}"/>
              </a:ext>
            </a:extLst>
          </p:cNvPr>
          <p:cNvSpPr/>
          <p:nvPr/>
        </p:nvSpPr>
        <p:spPr>
          <a:xfrm>
            <a:off x="755374" y="4373217"/>
            <a:ext cx="10575235" cy="4571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F7C14BE-645E-4278-8BE6-4CEAF8E36568}"/>
              </a:ext>
            </a:extLst>
          </p:cNvPr>
          <p:cNvSpPr/>
          <p:nvPr/>
        </p:nvSpPr>
        <p:spPr>
          <a:xfrm>
            <a:off x="755374" y="4870837"/>
            <a:ext cx="4068417" cy="4571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6F8B35E-31AE-49D4-962B-7C9AE950568E}"/>
              </a:ext>
            </a:extLst>
          </p:cNvPr>
          <p:cNvSpPr/>
          <p:nvPr/>
        </p:nvSpPr>
        <p:spPr>
          <a:xfrm>
            <a:off x="2478157" y="2875722"/>
            <a:ext cx="8852452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30B50DA-0720-436E-BEDC-D689077AE9A3}"/>
              </a:ext>
            </a:extLst>
          </p:cNvPr>
          <p:cNvSpPr/>
          <p:nvPr/>
        </p:nvSpPr>
        <p:spPr>
          <a:xfrm>
            <a:off x="755374" y="3352800"/>
            <a:ext cx="10575235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C773C82-1722-4C7C-B983-04082A948D7C}"/>
              </a:ext>
            </a:extLst>
          </p:cNvPr>
          <p:cNvSpPr/>
          <p:nvPr/>
        </p:nvSpPr>
        <p:spPr>
          <a:xfrm>
            <a:off x="755374" y="3829878"/>
            <a:ext cx="5473148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F537184B-F1CE-4481-B459-C89C2B0BFC01}"/>
              </a:ext>
            </a:extLst>
          </p:cNvPr>
          <p:cNvSpPr/>
          <p:nvPr/>
        </p:nvSpPr>
        <p:spPr>
          <a:xfrm>
            <a:off x="6665843" y="4825118"/>
            <a:ext cx="4664766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62D09A3C-69B1-48F2-BCB0-8E2957600B57}"/>
              </a:ext>
            </a:extLst>
          </p:cNvPr>
          <p:cNvSpPr/>
          <p:nvPr/>
        </p:nvSpPr>
        <p:spPr>
          <a:xfrm>
            <a:off x="571772" y="5353878"/>
            <a:ext cx="10758837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A072C1B7-FFB7-4C2E-8C7B-7F24569230E7}"/>
              </a:ext>
            </a:extLst>
          </p:cNvPr>
          <p:cNvSpPr/>
          <p:nvPr/>
        </p:nvSpPr>
        <p:spPr>
          <a:xfrm>
            <a:off x="755374" y="5804452"/>
            <a:ext cx="5009322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96D27019-A894-41E5-970D-48A84067E5D5}"/>
              </a:ext>
            </a:extLst>
          </p:cNvPr>
          <p:cNvSpPr/>
          <p:nvPr/>
        </p:nvSpPr>
        <p:spPr>
          <a:xfrm>
            <a:off x="3458817" y="1881809"/>
            <a:ext cx="7871792" cy="5897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7B5EFE7-680A-4C2F-B3A8-B7B0C1DDF427}"/>
              </a:ext>
            </a:extLst>
          </p:cNvPr>
          <p:cNvSpPr/>
          <p:nvPr/>
        </p:nvSpPr>
        <p:spPr>
          <a:xfrm>
            <a:off x="755374" y="2417858"/>
            <a:ext cx="768626" cy="4571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9752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40A0965-BEA2-4FEC-ABF0-C930185CA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E94F5C6-9E75-45C9-81FF-866B226914E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86266" y="1675333"/>
            <a:ext cx="11219468" cy="4500180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0D74ACA9-3994-49F6-83A1-3013371787B9}"/>
              </a:ext>
            </a:extLst>
          </p:cNvPr>
          <p:cNvSpPr/>
          <p:nvPr/>
        </p:nvSpPr>
        <p:spPr>
          <a:xfrm>
            <a:off x="3538330" y="2093843"/>
            <a:ext cx="7885044" cy="4571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983C606-E345-40DA-A9C1-72CC164563FF}"/>
              </a:ext>
            </a:extLst>
          </p:cNvPr>
          <p:cNvSpPr/>
          <p:nvPr/>
        </p:nvSpPr>
        <p:spPr>
          <a:xfrm>
            <a:off x="768626" y="2676939"/>
            <a:ext cx="1789044" cy="4571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F4E1B856-2796-4CF5-B629-BED4998B493F}"/>
              </a:ext>
            </a:extLst>
          </p:cNvPr>
          <p:cNvSpPr/>
          <p:nvPr/>
        </p:nvSpPr>
        <p:spPr>
          <a:xfrm>
            <a:off x="3339548" y="2676939"/>
            <a:ext cx="8083826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B943681-6DEE-420F-9C72-737B6A8CC3B6}"/>
              </a:ext>
            </a:extLst>
          </p:cNvPr>
          <p:cNvSpPr/>
          <p:nvPr/>
        </p:nvSpPr>
        <p:spPr>
          <a:xfrm>
            <a:off x="768626" y="3246783"/>
            <a:ext cx="5830957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F06A1FBA-EFB9-46E5-BF95-E3F6788AD082}"/>
              </a:ext>
            </a:extLst>
          </p:cNvPr>
          <p:cNvSpPr/>
          <p:nvPr/>
        </p:nvSpPr>
        <p:spPr>
          <a:xfrm>
            <a:off x="8150087" y="3816627"/>
            <a:ext cx="3273287" cy="4571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0CF9843A-247A-41BD-AD50-2F50886090CF}"/>
              </a:ext>
            </a:extLst>
          </p:cNvPr>
          <p:cNvSpPr/>
          <p:nvPr/>
        </p:nvSpPr>
        <p:spPr>
          <a:xfrm>
            <a:off x="768626" y="4354002"/>
            <a:ext cx="10654748" cy="4571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2A442628-6705-422A-B355-D2FBD09794B3}"/>
              </a:ext>
            </a:extLst>
          </p:cNvPr>
          <p:cNvSpPr/>
          <p:nvPr/>
        </p:nvSpPr>
        <p:spPr>
          <a:xfrm>
            <a:off x="768626" y="4956315"/>
            <a:ext cx="10654748" cy="4571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4ACB7BB3-756E-4A71-8860-7E5755523B95}"/>
              </a:ext>
            </a:extLst>
          </p:cNvPr>
          <p:cNvSpPr/>
          <p:nvPr/>
        </p:nvSpPr>
        <p:spPr>
          <a:xfrm>
            <a:off x="2411896" y="5493690"/>
            <a:ext cx="9011478" cy="5897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9072969-437C-4848-820D-B848D2ED7C2C}"/>
              </a:ext>
            </a:extLst>
          </p:cNvPr>
          <p:cNvSpPr/>
          <p:nvPr/>
        </p:nvSpPr>
        <p:spPr>
          <a:xfrm flipV="1">
            <a:off x="768626" y="6084075"/>
            <a:ext cx="10495722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800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40A0965-BEA2-4FEC-ABF0-C930185CA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B84F71A-854D-4C10-951F-94970DE0488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19247" y="1259062"/>
            <a:ext cx="11263153" cy="4624903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C2BF0A9-90CE-49DC-9897-5BF734B85BD5}"/>
              </a:ext>
            </a:extLst>
          </p:cNvPr>
          <p:cNvSpPr/>
          <p:nvPr/>
        </p:nvSpPr>
        <p:spPr>
          <a:xfrm>
            <a:off x="4293704" y="1550504"/>
            <a:ext cx="7010400" cy="4571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E708F1B2-9357-43AA-8E80-6A856FA8F8C6}"/>
              </a:ext>
            </a:extLst>
          </p:cNvPr>
          <p:cNvSpPr/>
          <p:nvPr/>
        </p:nvSpPr>
        <p:spPr>
          <a:xfrm>
            <a:off x="319247" y="1977461"/>
            <a:ext cx="8944023" cy="4571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99D69E4C-C257-42DA-9972-13ECFE944FBE}"/>
              </a:ext>
            </a:extLst>
          </p:cNvPr>
          <p:cNvSpPr/>
          <p:nvPr/>
        </p:nvSpPr>
        <p:spPr>
          <a:xfrm>
            <a:off x="1484243" y="2345635"/>
            <a:ext cx="2902227" cy="45719"/>
          </a:xfrm>
          <a:prstGeom prst="roundRect">
            <a:avLst/>
          </a:prstGeom>
          <a:solidFill>
            <a:srgbClr val="11ECF7"/>
          </a:solidFill>
          <a:ln>
            <a:solidFill>
              <a:srgbClr val="11E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F486C3E-CDE1-4CA0-B3F5-065C7DC11DBE}"/>
              </a:ext>
            </a:extLst>
          </p:cNvPr>
          <p:cNvSpPr/>
          <p:nvPr/>
        </p:nvSpPr>
        <p:spPr>
          <a:xfrm>
            <a:off x="4651513" y="2345635"/>
            <a:ext cx="4810539" cy="58783"/>
          </a:xfrm>
          <a:prstGeom prst="roundRect">
            <a:avLst/>
          </a:prstGeom>
          <a:solidFill>
            <a:srgbClr val="ED481B"/>
          </a:solidFill>
          <a:ln>
            <a:solidFill>
              <a:srgbClr val="ED48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C8DE7B7-FF8A-414A-87CC-F4490F67D398}"/>
              </a:ext>
            </a:extLst>
          </p:cNvPr>
          <p:cNvSpPr/>
          <p:nvPr/>
        </p:nvSpPr>
        <p:spPr>
          <a:xfrm>
            <a:off x="9780104" y="2332571"/>
            <a:ext cx="1524000" cy="58783"/>
          </a:xfrm>
          <a:prstGeom prst="round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73600FD2-0BF8-4B08-9183-F3EF90BE8A81}"/>
              </a:ext>
            </a:extLst>
          </p:cNvPr>
          <p:cNvSpPr/>
          <p:nvPr/>
        </p:nvSpPr>
        <p:spPr>
          <a:xfrm flipV="1">
            <a:off x="319247" y="2710921"/>
            <a:ext cx="10984857" cy="58783"/>
          </a:xfrm>
          <a:prstGeom prst="round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4CC0351-19DC-4EC8-B8D6-3B257FF9A8FF}"/>
              </a:ext>
            </a:extLst>
          </p:cNvPr>
          <p:cNvSpPr/>
          <p:nvPr/>
        </p:nvSpPr>
        <p:spPr>
          <a:xfrm>
            <a:off x="319247" y="3153830"/>
            <a:ext cx="3974457" cy="45719"/>
          </a:xfrm>
          <a:prstGeom prst="round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D3C3AF46-5CE0-4224-91F3-7897A4C7AF1A}"/>
              </a:ext>
            </a:extLst>
          </p:cNvPr>
          <p:cNvSpPr/>
          <p:nvPr/>
        </p:nvSpPr>
        <p:spPr>
          <a:xfrm>
            <a:off x="4558748" y="3108111"/>
            <a:ext cx="6639339" cy="45719"/>
          </a:xfrm>
          <a:prstGeom prst="roundRect">
            <a:avLst/>
          </a:prstGeom>
          <a:solidFill>
            <a:srgbClr val="FB0DB7"/>
          </a:solidFill>
          <a:ln>
            <a:solidFill>
              <a:srgbClr val="FB0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070B4BA-8CC5-43F0-A852-4351A83B8C97}"/>
              </a:ext>
            </a:extLst>
          </p:cNvPr>
          <p:cNvSpPr/>
          <p:nvPr/>
        </p:nvSpPr>
        <p:spPr>
          <a:xfrm>
            <a:off x="319247" y="3489349"/>
            <a:ext cx="10043953" cy="45719"/>
          </a:xfrm>
          <a:prstGeom prst="roundRect">
            <a:avLst/>
          </a:prstGeom>
          <a:solidFill>
            <a:srgbClr val="FB0DB7"/>
          </a:solidFill>
          <a:ln>
            <a:solidFill>
              <a:srgbClr val="FB0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14F833C8-9588-4242-A79F-C8ED8F18134B}"/>
              </a:ext>
            </a:extLst>
          </p:cNvPr>
          <p:cNvSpPr/>
          <p:nvPr/>
        </p:nvSpPr>
        <p:spPr>
          <a:xfrm>
            <a:off x="3644348" y="3882887"/>
            <a:ext cx="2451652" cy="45719"/>
          </a:xfrm>
          <a:prstGeom prst="roundRect">
            <a:avLst/>
          </a:prstGeom>
          <a:solidFill>
            <a:srgbClr val="11ECF7"/>
          </a:solidFill>
          <a:ln>
            <a:solidFill>
              <a:srgbClr val="11E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9B86A9EB-B98B-42D0-9BEA-52DC1250DB2C}"/>
              </a:ext>
            </a:extLst>
          </p:cNvPr>
          <p:cNvSpPr/>
          <p:nvPr/>
        </p:nvSpPr>
        <p:spPr>
          <a:xfrm>
            <a:off x="8388626" y="3882887"/>
            <a:ext cx="2809461" cy="45719"/>
          </a:xfrm>
          <a:prstGeom prst="roundRect">
            <a:avLst/>
          </a:prstGeom>
          <a:solidFill>
            <a:srgbClr val="11ECF7"/>
          </a:solidFill>
          <a:ln>
            <a:solidFill>
              <a:srgbClr val="11E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CA18C260-C096-4208-ABE3-2A9401973797}"/>
              </a:ext>
            </a:extLst>
          </p:cNvPr>
          <p:cNvSpPr/>
          <p:nvPr/>
        </p:nvSpPr>
        <p:spPr>
          <a:xfrm>
            <a:off x="424070" y="4274490"/>
            <a:ext cx="10774017" cy="45719"/>
          </a:xfrm>
          <a:prstGeom prst="roundRect">
            <a:avLst/>
          </a:prstGeom>
          <a:solidFill>
            <a:srgbClr val="ED481B"/>
          </a:solidFill>
          <a:ln>
            <a:solidFill>
              <a:srgbClr val="ED48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EA4E8985-8959-4E9C-BA26-2EA696E4B5DA}"/>
              </a:ext>
            </a:extLst>
          </p:cNvPr>
          <p:cNvSpPr/>
          <p:nvPr/>
        </p:nvSpPr>
        <p:spPr>
          <a:xfrm>
            <a:off x="424070" y="4701447"/>
            <a:ext cx="10668000" cy="45719"/>
          </a:xfrm>
          <a:prstGeom prst="roundRect">
            <a:avLst/>
          </a:prstGeom>
          <a:solidFill>
            <a:srgbClr val="ED481B"/>
          </a:solidFill>
          <a:ln>
            <a:solidFill>
              <a:srgbClr val="ED48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1D4BD3A7-3B80-4B99-84D1-A503D382ED33}"/>
              </a:ext>
            </a:extLst>
          </p:cNvPr>
          <p:cNvSpPr/>
          <p:nvPr/>
        </p:nvSpPr>
        <p:spPr>
          <a:xfrm>
            <a:off x="424070" y="5059631"/>
            <a:ext cx="10880034" cy="45719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6581246A-0B7F-4D89-A766-5F3F58EB938F}"/>
              </a:ext>
            </a:extLst>
          </p:cNvPr>
          <p:cNvSpPr/>
          <p:nvPr/>
        </p:nvSpPr>
        <p:spPr>
          <a:xfrm>
            <a:off x="424070" y="5440869"/>
            <a:ext cx="1510747" cy="45719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5FB2B35E-69C8-4B7E-94FA-D6F7125D7E6C}"/>
              </a:ext>
            </a:extLst>
          </p:cNvPr>
          <p:cNvSpPr/>
          <p:nvPr/>
        </p:nvSpPr>
        <p:spPr>
          <a:xfrm>
            <a:off x="2252870" y="5440869"/>
            <a:ext cx="9051234" cy="4571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815A847-C0D2-42F1-9E72-63139CE96E33}"/>
              </a:ext>
            </a:extLst>
          </p:cNvPr>
          <p:cNvSpPr/>
          <p:nvPr/>
        </p:nvSpPr>
        <p:spPr>
          <a:xfrm>
            <a:off x="319247" y="5822107"/>
            <a:ext cx="2331188" cy="4571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8657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D192D5A-FFF8-4A0D-87B9-49741B676F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contrast="20000"/>
          </a:blip>
          <a:srcRect t="20125"/>
          <a:stretch/>
        </p:blipFill>
        <p:spPr>
          <a:xfrm>
            <a:off x="67994" y="4267200"/>
            <a:ext cx="12056012" cy="231425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30D8720-48E6-49EF-90D9-D3F308281D7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299792" y="2205687"/>
            <a:ext cx="5300870" cy="183291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5085E81-7A1E-4C20-8A6A-1347D2440E2B}"/>
              </a:ext>
            </a:extLst>
          </p:cNvPr>
          <p:cNvSpPr txBox="1"/>
          <p:nvPr/>
        </p:nvSpPr>
        <p:spPr>
          <a:xfrm>
            <a:off x="1178472" y="871540"/>
            <a:ext cx="954351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/>
              <a:t>“</a:t>
            </a:r>
            <a:r>
              <a:rPr lang="pt-BR" sz="2400" b="1" i="1" dirty="0"/>
              <a:t>A leitura faz ao homem completo; a conversa, ágil, e o escrever, preciso.”</a:t>
            </a:r>
          </a:p>
          <a:p>
            <a:endParaRPr lang="pt-BR" sz="2400" b="1" i="1" dirty="0"/>
          </a:p>
          <a:p>
            <a:pPr algn="ctr"/>
            <a:r>
              <a:rPr lang="pt-BR" sz="2000" b="1" dirty="0"/>
              <a:t>Francis Bacon – filósofo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9699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DD9408B-3B0D-4929-84C2-0A9B606AB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52A3A3C-C1F8-4E0D-B993-0836C79D958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970589"/>
            <a:ext cx="12192000" cy="285011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D2A8D90-E814-462E-AA9F-4DFCA22223D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73488" y="3727938"/>
            <a:ext cx="11826254" cy="27432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3409BB0-4753-4A6F-92CA-C1D52138057A}"/>
              </a:ext>
            </a:extLst>
          </p:cNvPr>
          <p:cNvSpPr/>
          <p:nvPr/>
        </p:nvSpPr>
        <p:spPr>
          <a:xfrm>
            <a:off x="3776870" y="1451777"/>
            <a:ext cx="499606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B2F51ED-06A3-4F4F-B391-D397A0580A96}"/>
              </a:ext>
            </a:extLst>
          </p:cNvPr>
          <p:cNvSpPr/>
          <p:nvPr/>
        </p:nvSpPr>
        <p:spPr>
          <a:xfrm>
            <a:off x="3366052" y="3062546"/>
            <a:ext cx="2729948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5663FCA-88B8-41F3-8EE2-419D13F34BDF}"/>
              </a:ext>
            </a:extLst>
          </p:cNvPr>
          <p:cNvSpPr/>
          <p:nvPr/>
        </p:nvSpPr>
        <p:spPr>
          <a:xfrm>
            <a:off x="2319130" y="3429000"/>
            <a:ext cx="206734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18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DD9408B-3B0D-4929-84C2-0A9B606AB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151D42D-7277-4FEE-AFF0-491ACEA0127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-1" y="877824"/>
            <a:ext cx="12191999" cy="292554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E84A84D-3CAD-4047-82D7-9061B071E09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0" y="3803373"/>
            <a:ext cx="12192000" cy="305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DD9408B-3B0D-4929-84C2-0A9B606AB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5C4FF74-A40C-4FAC-A019-A34D02191B3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167619" y="898746"/>
            <a:ext cx="10746482" cy="251083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F2E193C-DC9F-45EC-A97A-A796100D761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252870" y="3551582"/>
            <a:ext cx="9520554" cy="27025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9AC5C23-37C8-47A3-8BBC-ED880EA5D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76" y="4487850"/>
            <a:ext cx="2282421" cy="158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DD9408B-3B0D-4929-84C2-0A9B606AB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5A1B04A-B809-42E3-B097-4F9A05E39E7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91548" y="1033751"/>
            <a:ext cx="11665990" cy="315393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8682503-B678-4959-AECF-021F12DE6FB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786193" y="4051495"/>
            <a:ext cx="10941981" cy="25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6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DD9408B-3B0D-4929-84C2-0A9B606AB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ED79A7D-F7FA-4416-9875-8231DE12EC3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05676" y="1441840"/>
            <a:ext cx="11580648" cy="417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468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51</Words>
  <Application>Microsoft Office PowerPoint</Application>
  <PresentationFormat>Widescreen</PresentationFormat>
  <Paragraphs>9</Paragraphs>
  <Slides>45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Viviane Carrijo de Oliveira</dc:creator>
  <cp:lastModifiedBy>Viviane Carrijo de Oliveira</cp:lastModifiedBy>
  <cp:revision>37</cp:revision>
  <dcterms:created xsi:type="dcterms:W3CDTF">2019-10-11T13:09:30Z</dcterms:created>
  <dcterms:modified xsi:type="dcterms:W3CDTF">2019-10-11T18:14:27Z</dcterms:modified>
</cp:coreProperties>
</file>