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6" r:id="rId4"/>
    <p:sldId id="257" r:id="rId5"/>
    <p:sldId id="258" r:id="rId6"/>
    <p:sldId id="261" r:id="rId7"/>
    <p:sldId id="259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820D-EF54-421A-A0B7-3E607998D7D5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208B-EC14-4F5E-A4D7-37312900E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18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820D-EF54-421A-A0B7-3E607998D7D5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208B-EC14-4F5E-A4D7-37312900E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40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820D-EF54-421A-A0B7-3E607998D7D5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208B-EC14-4F5E-A4D7-37312900E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9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820D-EF54-421A-A0B7-3E607998D7D5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208B-EC14-4F5E-A4D7-37312900E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49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820D-EF54-421A-A0B7-3E607998D7D5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208B-EC14-4F5E-A4D7-37312900E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03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820D-EF54-421A-A0B7-3E607998D7D5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208B-EC14-4F5E-A4D7-37312900E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36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820D-EF54-421A-A0B7-3E607998D7D5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208B-EC14-4F5E-A4D7-37312900E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42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820D-EF54-421A-A0B7-3E607998D7D5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208B-EC14-4F5E-A4D7-37312900E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67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820D-EF54-421A-A0B7-3E607998D7D5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208B-EC14-4F5E-A4D7-37312900E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4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820D-EF54-421A-A0B7-3E607998D7D5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208B-EC14-4F5E-A4D7-37312900E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1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820D-EF54-421A-A0B7-3E607998D7D5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208B-EC14-4F5E-A4D7-37312900E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6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6820D-EF54-421A-A0B7-3E607998D7D5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208B-EC14-4F5E-A4D7-37312900E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55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.br/imgres?imgurl=http://www.escoladarcyribeiro.org.br/wp-content/uploads/2018/07/BERGMAN.png&amp;imgrefurl=http://www.escoladarcyribeiro.org.br/100-anos-de-ingmar-bergman/&amp;docid=GN1BKtlaKG-pwM&amp;tbnid=rl5YUT5zjIdF-M:&amp;vet=10ahUKEwjt1oP7nqblAhXvLLkGHXWzBj0QMwhOKAAwAA..i&amp;w=711&amp;h=472&amp;bih=655&amp;biw=1366&amp;q=ingmar%20bergman&amp;ved=0ahUKEwjt1oP7nqblAhXvLLkGHXWzBj0QMwhOKAAwAA&amp;iact=mrc&amp;uact=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2ahUKEwiS_OiJucPdAhUJFJAKHagtDm4QjRx6BAgBEAU&amp;url=https://elpais.com/diario/2006/11/26/cultura/1164495605_740215.html&amp;psig=AOvVaw0XAEAGxdV2xBQO7UO5iTBD&amp;ust=153732204137291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43609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Pop </a:t>
            </a:r>
            <a:r>
              <a:rPr lang="pt-BR" sz="3200" dirty="0" err="1" smtClean="0"/>
              <a:t>Art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584775"/>
            <a:ext cx="3347864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1950 – 1960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Produzida para o consumo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Crítica do consumismo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Crítica ao expressionismo abstrato (arte pela arte)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A Arte visa: objetos do cotidiano da massa urbana</a:t>
            </a:r>
          </a:p>
          <a:p>
            <a:endParaRPr lang="pt-BR" sz="2400" dirty="0"/>
          </a:p>
        </p:txBody>
      </p:sp>
      <p:pic>
        <p:nvPicPr>
          <p:cNvPr id="1026" name="Picture 2" descr="Resultado de imagem para robert rauschen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4775"/>
            <a:ext cx="4858009" cy="46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305138" y="4891277"/>
            <a:ext cx="48580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Robert Rauschenberg (1925-2008)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69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Resultado de imagem para robert rauschenberg mon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387" y="6443499"/>
            <a:ext cx="41399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MONOGRAMA -  A forma é igual ao fato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5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INE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063"/>
          <a:stretch/>
        </p:blipFill>
        <p:spPr bwMode="auto">
          <a:xfrm>
            <a:off x="1" y="0"/>
            <a:ext cx="43559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413995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CINEMA</a:t>
            </a:r>
            <a:endParaRPr lang="pt-BR" sz="3600" dirty="0"/>
          </a:p>
        </p:txBody>
      </p:sp>
      <p:sp>
        <p:nvSpPr>
          <p:cNvPr id="5" name="AutoShape 4" descr="Resultado de imagem para ingmar bergman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Resultado de imagem para ingmar berg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0"/>
            <a:ext cx="478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973530"/>
            <a:ext cx="29801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Ingmar Bergman – 1950 (</a:t>
            </a:r>
            <a:r>
              <a:rPr lang="pt-BR" u="sng" dirty="0" smtClean="0"/>
              <a:t>O sétimo selo, Morangos Silvestres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3789040"/>
            <a:ext cx="4139952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pt-BR" sz="2800" dirty="0" smtClean="0"/>
              <a:t>DORES EXISTENCIAIS</a:t>
            </a:r>
          </a:p>
          <a:p>
            <a:pPr marL="342900" indent="-342900" algn="ctr">
              <a:buFont typeface="+mj-lt"/>
              <a:buAutoNum type="arabicPeriod"/>
            </a:pPr>
            <a:endParaRPr lang="pt-BR" sz="2800" dirty="0"/>
          </a:p>
          <a:p>
            <a:pPr marL="342900" indent="-342900" algn="ctr">
              <a:buFont typeface="+mj-lt"/>
              <a:buAutoNum type="arabicPeriod"/>
            </a:pPr>
            <a:r>
              <a:rPr lang="pt-BR" sz="2800" dirty="0" smtClean="0"/>
              <a:t>PSIQUISMO</a:t>
            </a:r>
          </a:p>
          <a:p>
            <a:pPr marL="342900" indent="-342900" algn="ctr">
              <a:buFont typeface="+mj-lt"/>
              <a:buAutoNum type="arabicPeriod"/>
            </a:pPr>
            <a:endParaRPr lang="pt-BR" sz="2800" dirty="0"/>
          </a:p>
          <a:p>
            <a:pPr marL="342900" indent="-342900" algn="ctr">
              <a:buFont typeface="+mj-lt"/>
              <a:buAutoNum type="arabicPeriod"/>
            </a:pPr>
            <a:r>
              <a:rPr lang="pt-BR" sz="2800" dirty="0" smtClean="0"/>
              <a:t>MEMÓRIA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98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umber 8,  (detail), 1949 - Jackson Pol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38" y="363100"/>
            <a:ext cx="558475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30328" y="-6232"/>
            <a:ext cx="55847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Jackson </a:t>
            </a:r>
            <a:r>
              <a:rPr lang="pt-BR" dirty="0" smtClean="0"/>
              <a:t>Pollock – 1912/1956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84750" y="2887682"/>
            <a:ext cx="3559250" cy="35394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Abstracionismo  Informal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err="1" smtClean="0"/>
              <a:t>Action</a:t>
            </a:r>
            <a:r>
              <a:rPr lang="pt-BR" sz="2800" dirty="0" smtClean="0"/>
              <a:t> </a:t>
            </a:r>
            <a:r>
              <a:rPr lang="pt-BR" sz="2800" dirty="0" err="1" smtClean="0"/>
              <a:t>Paint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Tons de tinta industrializada (sociedade de consumo)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Angústia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87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warhol LATAS DE S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18"/>
            <a:ext cx="9158389" cy="688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warh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61"/>
            <a:ext cx="51625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3741357"/>
            <a:ext cx="51625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ANDY WARHOL– 1928/1987</a:t>
            </a:r>
            <a:endParaRPr lang="pt-BR" dirty="0"/>
          </a:p>
        </p:txBody>
      </p:sp>
      <p:pic>
        <p:nvPicPr>
          <p:cNvPr id="7" name="Picture 2" descr="Resultado de imagem para richard hamilton o que faz de nossa vida contemporânea tão atra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imagem pode conter: 2 pessoas, pessoas sorrindo, selfie e close-u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5626" r="56104" b="21192"/>
          <a:stretch/>
        </p:blipFill>
        <p:spPr bwMode="auto">
          <a:xfrm>
            <a:off x="1884589" y="404664"/>
            <a:ext cx="902768" cy="11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richard hamil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0"/>
            <a:ext cx="4283968" cy="41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6381328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 RICHARD HAMILTON O QUE FAZ DE NOSSA VIDA CONTEMPORÂNEA TÃO ATRAENTE?</a:t>
            </a:r>
            <a:endParaRPr lang="pt-BR" dirty="0"/>
          </a:p>
        </p:txBody>
      </p:sp>
      <p:pic>
        <p:nvPicPr>
          <p:cNvPr id="2058" name="Picture 10" descr="A imagem pode conter: 4 pessoas, pessoas sorrind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21766" r="77088" b="67039"/>
          <a:stretch/>
        </p:blipFill>
        <p:spPr bwMode="auto">
          <a:xfrm>
            <a:off x="7884368" y="1385451"/>
            <a:ext cx="785668" cy="10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Resultado de imagem para Marilyn turqu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sultado de imagem para o show de tr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4860032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SOCIEDADE DO CONSUMO MASSIFICADO</a:t>
            </a:r>
            <a:endParaRPr lang="pt-BR" sz="3200" dirty="0"/>
          </a:p>
        </p:txBody>
      </p:sp>
      <p:pic>
        <p:nvPicPr>
          <p:cNvPr id="3076" name="Picture 4" descr="Resultado de imagem para GUY DEB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218"/>
            <a:ext cx="356878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5113640"/>
            <a:ext cx="35687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GUY DEBORD (1931-1994)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99992" y="4005064"/>
            <a:ext cx="464400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SOCIEDADE DO ESPETÁCULO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TODOS QUEREM SER VISÍVEIS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IMAGEM X ESSÊNCIA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ESPECTADOR DE SI MESMO (PASSIVO)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7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122</Words>
  <Application>Microsoft Office PowerPoint</Application>
  <PresentationFormat>Apresentação na tela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14</cp:revision>
  <dcterms:created xsi:type="dcterms:W3CDTF">2019-10-18T16:25:06Z</dcterms:created>
  <dcterms:modified xsi:type="dcterms:W3CDTF">2019-11-12T22:20:42Z</dcterms:modified>
</cp:coreProperties>
</file>