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305B9-56D1-4B0D-800D-0A9A3C8ABDD1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35CAE-78B8-4DF7-B5D5-6ADA5ECA2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35CAE-78B8-4DF7-B5D5-6ADA5ECA24C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659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2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0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22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92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52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3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9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77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6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80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93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B28FB-D34B-4108-8C00-2A788AA38B8F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0E16-2A1D-4F12-B402-01FE928977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70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2ahUKEwiS_OiJucPdAhUJFJAKHagtDm4QjRx6BAgBEAU&amp;url=https://elpais.com/diario/2006/11/26/cultura/1164495605_740215.html&amp;psig=AOvVaw0XAEAGxdV2xBQO7UO5iTBD&amp;ust=153732204137291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6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5"/>
            <a:ext cx="400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243"/>
            <a:ext cx="2601302" cy="55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2253783"/>
            <a:ext cx="3851920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Ciência Fundamental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Crítica ao Empirismo (s-passivo)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Crítica ao Racionalismo (o-passivo)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Portanto, como o mundo se revela? Há um modelo universal de explicação das  coisas?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Colocar sob suspeição - atitude: Natural VS Fenomenológica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Não nega as ciências naturais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3242"/>
            <a:ext cx="5286609" cy="51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80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03242"/>
            <a:ext cx="5286609" cy="515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666023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ATITUDES FENOMENOLÓGICAS</a:t>
            </a: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23220"/>
            <a:ext cx="3851920" cy="5355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dirty="0" smtClean="0"/>
              <a:t>As ciências naturais não efetuam a explicação completa da realidade.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1 passo: Suspensão da crença existencial (o Eu fica de lado)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2 passo: Buscar evidências APODÍTICAS  (</a:t>
            </a:r>
            <a:r>
              <a:rPr lang="pt-BR" dirty="0" err="1" smtClean="0"/>
              <a:t>em-si</a:t>
            </a:r>
            <a:r>
              <a:rPr lang="pt-BR" dirty="0" smtClean="0"/>
              <a:t>) – cuidado com as aparências sensíveis.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Epoché</a:t>
            </a:r>
            <a:r>
              <a:rPr lang="pt-BR" dirty="0" smtClean="0"/>
              <a:t>: colocação do mundo entre parêntesis. (ceticismo metódico)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Ultrapassar o plano da </a:t>
            </a:r>
            <a:r>
              <a:rPr lang="pt-BR" dirty="0" err="1" smtClean="0"/>
              <a:t>faticidade</a:t>
            </a:r>
            <a:r>
              <a:rPr lang="pt-BR" dirty="0" smtClean="0"/>
              <a:t> e contingência – buscando o Universal</a:t>
            </a:r>
          </a:p>
          <a:p>
            <a:pPr marL="342900" indent="-342900">
              <a:buFont typeface="+mj-lt"/>
              <a:buAutoNum type="arabicPeriod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O que sobra? A CONSCIÊNCIA. 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759">
            <a:off x="2596178" y="2524119"/>
            <a:ext cx="7110691" cy="81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oringa escad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" y="0"/>
            <a:ext cx="5610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mito se sisi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31335"/>
            <a:ext cx="5969884" cy="532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narciso m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538" y="692696"/>
            <a:ext cx="92170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526727"/>
            <a:ext cx="3347864" cy="61863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1908/1961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Obra: FENOMENOLOGIA DA PERCEPÇÃO.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Não a suspensão da atitude natural e sim um retorno à EXPERIÊNCIA DIRETA.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Experiência direta: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 smtClean="0"/>
              <a:t>O que vem antes do mundo explicativo.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 smtClean="0"/>
              <a:t>Prisma científico: O mundo é explicado objetivamente. Pretende ser a </a:t>
            </a:r>
            <a:r>
              <a:rPr lang="pt-BR" b="1" u="sng" dirty="0" smtClean="0"/>
              <a:t>VISÃO DE DEUS.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b="1" u="sng" dirty="0" smtClean="0"/>
              <a:t>Percepção humana: prático, emocional, econômico, imaginativo, estético.</a:t>
            </a:r>
          </a:p>
          <a:p>
            <a:pPr marL="800100" lvl="1" indent="-342900">
              <a:buFont typeface="+mj-lt"/>
              <a:buAutoNum type="alphaLcParenR"/>
            </a:pPr>
            <a:r>
              <a:rPr lang="pt-BR" dirty="0" smtClean="0"/>
              <a:t>SOMOS SUJEITOS E OBJETOS.</a:t>
            </a: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71" y="526727"/>
            <a:ext cx="4836829" cy="470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Resultado de imagem para subjetividade objetivida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4705588" cy="299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47864" y="6309320"/>
            <a:ext cx="47055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Desta relação forma-se o SER-PARA-O-MUNDO</a:t>
            </a:r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5292080" y="2708920"/>
            <a:ext cx="936104" cy="158417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228184" y="1916832"/>
            <a:ext cx="291581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O </a:t>
            </a:r>
            <a:r>
              <a:rPr lang="pt-BR" b="1" u="sng" dirty="0" smtClean="0"/>
              <a:t>EU</a:t>
            </a:r>
            <a:r>
              <a:rPr lang="pt-BR" dirty="0" smtClean="0"/>
              <a:t> É TEMPORALIDADE – PASSADO/PRESENTE/FUTURO – NOSSA LIBERDADE E INDIVIDUALIDADE ESTÃO LIGADAS AO CONTEXTO.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umber 8,  (detail), 1949 - Jackson Pol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9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8" y="363100"/>
            <a:ext cx="55847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-30328" y="-6232"/>
            <a:ext cx="55847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Jackson </a:t>
            </a:r>
            <a:r>
              <a:rPr lang="pt-BR" dirty="0" smtClean="0"/>
              <a:t>Pollock – 1912/1956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4750" y="2887682"/>
            <a:ext cx="3559250" cy="35394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Abstracionismo  Informal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 smtClean="0"/>
              <a:t>Action</a:t>
            </a:r>
            <a:r>
              <a:rPr lang="pt-BR" sz="2800" dirty="0" smtClean="0"/>
              <a:t> </a:t>
            </a:r>
            <a:r>
              <a:rPr lang="pt-BR" sz="2800" dirty="0" err="1" smtClean="0"/>
              <a:t>Paint</a:t>
            </a:r>
            <a:endParaRPr lang="pt-B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Tons de tinta industrializada (sociedade de consumo)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Angústia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801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warhol LATAS DE SO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18"/>
            <a:ext cx="9158389" cy="68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war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61"/>
            <a:ext cx="516255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3741357"/>
            <a:ext cx="5162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ANDY WARHOL– 1928/1987</a:t>
            </a:r>
            <a:endParaRPr lang="pt-BR" dirty="0"/>
          </a:p>
        </p:txBody>
      </p:sp>
      <p:pic>
        <p:nvPicPr>
          <p:cNvPr id="7" name="Picture 2" descr="Resultado de imagem para richard hamilton o que faz de nossa vida contemporânea tão atra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 imagem pode conter: 2 pessoas, pessoas sorrindo, selfie e close-u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5626" r="56104" b="21192"/>
          <a:stretch/>
        </p:blipFill>
        <p:spPr bwMode="auto">
          <a:xfrm>
            <a:off x="1884589" y="404664"/>
            <a:ext cx="902768" cy="11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richard hamil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4283968" cy="41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6381328"/>
            <a:ext cx="9144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 RICHARD HAMILTON O QUE FAZ DE NOSSA VIDA CONTEMPORÂNEA TÃO ATRAENTE?</a:t>
            </a:r>
            <a:endParaRPr lang="pt-BR" dirty="0"/>
          </a:p>
        </p:txBody>
      </p:sp>
      <p:pic>
        <p:nvPicPr>
          <p:cNvPr id="2058" name="Picture 10" descr="A imagem pode conter: 4 pessoas, pessoas sorrind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21766" r="77088" b="67039"/>
          <a:stretch/>
        </p:blipFill>
        <p:spPr bwMode="auto">
          <a:xfrm>
            <a:off x="7884368" y="1385451"/>
            <a:ext cx="785668" cy="101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9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90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241</Words>
  <Application>Microsoft Office PowerPoint</Application>
  <PresentationFormat>Apresentação na tela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8</cp:revision>
  <dcterms:created xsi:type="dcterms:W3CDTF">2019-10-14T21:07:28Z</dcterms:created>
  <dcterms:modified xsi:type="dcterms:W3CDTF">2019-10-21T19:09:59Z</dcterms:modified>
</cp:coreProperties>
</file>