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7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45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9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4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9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8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3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AFF0-FCF2-4C06-B7BC-E414C5BD022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8EA4-02C0-4D53-B279-072C3C824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9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9339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200400"/>
            <a:ext cx="385192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Estética: do grego – “AISTHESIS” – SENSAÇÃO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Aristóteles: Teoria, Práxis e </a:t>
            </a:r>
            <a:r>
              <a:rPr lang="pt-BR" sz="2400" dirty="0" err="1" smtClean="0"/>
              <a:t>Poiesis</a:t>
            </a:r>
            <a:r>
              <a:rPr lang="pt-BR" sz="2400" dirty="0" smtClean="0"/>
              <a:t> (beleza)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Sensações pelo mundo que demandam interpretação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3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universidade med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9144000" cy="57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32656"/>
            <a:ext cx="2915816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ARISTOTELISMO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QUESTIO DISPUTATA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SANTA IGNORÂNCIA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IMPORTÂNCIA À FORMA DA MATÉRIA: Esculturas e pinturas (baixa idade média)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UNIÃO DA MATERIA E FORMA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68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uilherme de ock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21812" cy="52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80711"/>
            <a:ext cx="4921812" cy="5219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332656"/>
            <a:ext cx="3779912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NOMINALISMO: Acreditava a razão não pode se conciliar com a fé.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Não havia uma essência universal do homem, mas sim individual.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O que existiam eram nomes e não universais.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 proposta ficou ligada aos sentimentos. De onde surge o gótico </a:t>
            </a:r>
            <a:r>
              <a:rPr lang="pt-BR" sz="2400" dirty="0" err="1" smtClean="0"/>
              <a:t>trdio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" y="692696"/>
            <a:ext cx="903158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03" y="5086406"/>
            <a:ext cx="3367097" cy="4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79"/>
            <a:ext cx="5812013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m para walter benj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69" y="22679"/>
            <a:ext cx="3371234" cy="49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23369" y="4991100"/>
            <a:ext cx="33712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WALTER BENJAMIN   (1892-1940)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0"/>
            <a:ext cx="5743575" cy="561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 descr="Resultado de imagem para nietzs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72" y="745468"/>
            <a:ext cx="51625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00953" y="4480592"/>
            <a:ext cx="5162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1844-1900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735984"/>
            <a:ext cx="3989300" cy="5016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Não há verdade e nem 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Crítica a metafísica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A arte está ligada à vida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8"/>
            <a:ext cx="91249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617" r="-162" b="64938"/>
          <a:stretch/>
        </p:blipFill>
        <p:spPr bwMode="auto">
          <a:xfrm>
            <a:off x="-5293" y="476672"/>
            <a:ext cx="913447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6" b="32366"/>
          <a:stretch/>
        </p:blipFill>
        <p:spPr bwMode="auto">
          <a:xfrm>
            <a:off x="9525" y="2348880"/>
            <a:ext cx="91196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0"/>
          <a:stretch/>
        </p:blipFill>
        <p:spPr bwMode="auto">
          <a:xfrm>
            <a:off x="-42528" y="4797152"/>
            <a:ext cx="917171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6319" cy="6709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908720"/>
            <a:ext cx="3635896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dirty="0" smtClean="0"/>
              <a:t>Noções matemáticas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 err="1" smtClean="0"/>
              <a:t>Porporção</a:t>
            </a:r>
            <a:r>
              <a:rPr lang="pt-BR" sz="3200" dirty="0" smtClean="0"/>
              <a:t> e medida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 smtClean="0"/>
              <a:t>Notação musical: cantos orfeônicos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1403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7544" y="4797152"/>
            <a:ext cx="2016224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0"/>
            <a:ext cx="37747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4107954"/>
            <a:ext cx="9156011" cy="27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827584" y="5589240"/>
            <a:ext cx="8333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971600" y="594928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Resultado de imagem para Sóc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1"/>
            <a:ext cx="3995936" cy="41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vem 5"/>
          <p:cNvSpPr/>
          <p:nvPr/>
        </p:nvSpPr>
        <p:spPr>
          <a:xfrm rot="20149913">
            <a:off x="2061680" y="248641"/>
            <a:ext cx="4910484" cy="25989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“A comédia torna-os propensos ao despudor, enquanto a tragédia, lhe incute as fraquezas do terror e da compaixão.”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91555" cy="9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352"/>
            <a:ext cx="4139952" cy="44090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37"/>
            <a:ext cx="2205013" cy="6485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4139952" y="954352"/>
            <a:ext cx="4978896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Escreveu A poética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Desafio de apresentar o caráter moral e político da poesia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Estética: Tinha função da sensação (patética) e da </a:t>
            </a:r>
            <a:r>
              <a:rPr lang="pt-BR" sz="2400" dirty="0" err="1" smtClean="0"/>
              <a:t>noiésis</a:t>
            </a:r>
            <a:r>
              <a:rPr lang="pt-BR" sz="2400" dirty="0" smtClean="0"/>
              <a:t> (inteligência)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 arte é </a:t>
            </a:r>
            <a:r>
              <a:rPr lang="pt-BR" sz="2400" dirty="0" err="1" smtClean="0"/>
              <a:t>verossímica</a:t>
            </a:r>
            <a:r>
              <a:rPr lang="pt-BR" sz="2400" dirty="0" smtClean="0"/>
              <a:t> à vida e não imitação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 err="1" smtClean="0"/>
              <a:t>Katharsis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1" y="241553"/>
            <a:ext cx="7092280" cy="6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9599" cy="6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687170"/>
            <a:ext cx="4708942" cy="61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8" y="6010584"/>
            <a:ext cx="9161187" cy="4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" y="6477822"/>
            <a:ext cx="9132587" cy="3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87170"/>
            <a:ext cx="5602703" cy="936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4716016" y="2204864"/>
            <a:ext cx="4427982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PLATONISMO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Ausência das emoções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No pictórico: não há preocupação de expor dor ou prazer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256"/>
            <a:ext cx="6476095" cy="22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205</Words>
  <Application>Microsoft Office PowerPoint</Application>
  <PresentationFormat>Apresentação na tela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8</cp:revision>
  <dcterms:created xsi:type="dcterms:W3CDTF">2019-10-14T20:01:57Z</dcterms:created>
  <dcterms:modified xsi:type="dcterms:W3CDTF">2019-10-21T18:36:27Z</dcterms:modified>
</cp:coreProperties>
</file>