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2E02-61DA-42A5-9526-74E03D10F925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FB46-5A89-4817-8528-B64BC7FF57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02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2E02-61DA-42A5-9526-74E03D10F925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FB46-5A89-4817-8528-B64BC7FF57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2E02-61DA-42A5-9526-74E03D10F925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FB46-5A89-4817-8528-B64BC7FF57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36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2E02-61DA-42A5-9526-74E03D10F925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FB46-5A89-4817-8528-B64BC7FF57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62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2E02-61DA-42A5-9526-74E03D10F925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FB46-5A89-4817-8528-B64BC7FF57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85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2E02-61DA-42A5-9526-74E03D10F925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FB46-5A89-4817-8528-B64BC7FF57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21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2E02-61DA-42A5-9526-74E03D10F925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FB46-5A89-4817-8528-B64BC7FF57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33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2E02-61DA-42A5-9526-74E03D10F925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FB46-5A89-4817-8528-B64BC7FF57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2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2E02-61DA-42A5-9526-74E03D10F925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FB46-5A89-4817-8528-B64BC7FF57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88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2E02-61DA-42A5-9526-74E03D10F925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FB46-5A89-4817-8528-B64BC7FF57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01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2E02-61DA-42A5-9526-74E03D10F925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FB46-5A89-4817-8528-B64BC7FF57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0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F2E02-61DA-42A5-9526-74E03D10F925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FB46-5A89-4817-8528-B64BC7FF57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37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pt.wikipedia.org/wiki/Ficheiro:Francis_Bacon,_Viscount_St_Alban_from_NPG_(2)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pt.wikipedia.org/wiki/Ficheiro:Karl_Poppe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692696"/>
            <a:ext cx="46767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0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ttps://upload.wikimedia.org/wikipedia/commons/thumb/1/11/Francis_Bacon%2C_Viscount_St_Alban_from_NPG_%282%29.jpg/250px-Francis_Bacon%2C_Viscount_St_Alban_from_NPG_%282%29.jpg">
            <a:hlinkClick r:id="rId2" tooltip="Francis Bac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11607"/>
            <a:ext cx="4283968" cy="53463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CaixaDeTexto 1"/>
          <p:cNvSpPr txBox="1"/>
          <p:nvPr/>
        </p:nvSpPr>
        <p:spPr>
          <a:xfrm>
            <a:off x="4860032" y="6488668"/>
            <a:ext cx="428396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FRANCIS BACON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267744" y="2924944"/>
            <a:ext cx="345638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“CONHECIMENTO É PODER”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987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08" y="4190455"/>
            <a:ext cx="9216608" cy="266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7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3" y="0"/>
            <a:ext cx="9144000" cy="68139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987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3" y="0"/>
            <a:ext cx="6275588" cy="5267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-15343" y="526728"/>
            <a:ext cx="2453743" cy="48936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b="1" dirty="0" smtClean="0"/>
              <a:t>Visão progressista pela ciência</a:t>
            </a:r>
          </a:p>
          <a:p>
            <a:pPr marL="342900" indent="-342900">
              <a:buFont typeface="+mj-lt"/>
              <a:buAutoNum type="arabicPeriod"/>
            </a:pPr>
            <a:endParaRPr lang="pt-BR" sz="2000" b="1" dirty="0"/>
          </a:p>
          <a:p>
            <a:pPr marL="342900" indent="-342900">
              <a:buFont typeface="+mj-lt"/>
              <a:buAutoNum type="arabicPeriod"/>
            </a:pPr>
            <a:r>
              <a:rPr lang="pt-BR" sz="2000" b="1" dirty="0" smtClean="0"/>
              <a:t>Manipulação da natureza (combate a ideia de Juízo Final)</a:t>
            </a:r>
          </a:p>
          <a:p>
            <a:pPr marL="342900" indent="-342900">
              <a:buFont typeface="+mj-lt"/>
              <a:buAutoNum type="arabicPeriod"/>
            </a:pPr>
            <a:endParaRPr lang="pt-BR" sz="2000" b="1" dirty="0"/>
          </a:p>
          <a:p>
            <a:pPr marL="342900" indent="-342900">
              <a:buFont typeface="+mj-lt"/>
              <a:buAutoNum type="arabicPeriod"/>
            </a:pPr>
            <a:r>
              <a:rPr lang="pt-BR" sz="2000" b="1" dirty="0" smtClean="0"/>
              <a:t>O poder da ciência de melhorar a vida do homem.</a:t>
            </a:r>
          </a:p>
          <a:p>
            <a:pPr marL="342900" indent="-342900">
              <a:buFont typeface="+mj-lt"/>
              <a:buAutoNum type="arabicPeriod"/>
            </a:pPr>
            <a:endParaRPr lang="pt-BR" sz="2000" b="1" dirty="0"/>
          </a:p>
          <a:p>
            <a:pPr marL="342900" indent="-342900">
              <a:buFont typeface="+mj-lt"/>
              <a:buAutoNum type="arabicPeriod"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22416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3"/>
            <a:ext cx="4860033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283968" y="6453336"/>
            <a:ext cx="48600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AUGUSTE COMTE – (1798 – 1857)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0"/>
            <a:ext cx="3995936" cy="56323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QUEM FOI? E O QUE QUIS?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/>
              <a:t>Quis fundar uma ciência: FÍSICA SOCIAL</a:t>
            </a:r>
          </a:p>
          <a:p>
            <a:pPr marL="342900" indent="-342900" algn="just">
              <a:buFont typeface="+mj-lt"/>
              <a:buAutoNum type="arabicPeriod"/>
            </a:pPr>
            <a:endParaRPr lang="pt-BR" dirty="0"/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/>
              <a:t>Valorização da ciência e Entender como a sociedade funciona.</a:t>
            </a:r>
          </a:p>
          <a:p>
            <a:pPr marL="342900" indent="-342900" algn="just">
              <a:buFont typeface="+mj-lt"/>
              <a:buAutoNum type="arabicPeriod"/>
            </a:pPr>
            <a:endParaRPr lang="pt-BR" dirty="0"/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/>
              <a:t>Crítico do Empirismo de Hume (hábito) e do Criticismo de Kant (fenômeno)</a:t>
            </a:r>
          </a:p>
          <a:p>
            <a:pPr marL="342900" indent="-342900" algn="just">
              <a:buFont typeface="+mj-lt"/>
              <a:buAutoNum type="arabicPeriod"/>
            </a:pPr>
            <a:endParaRPr lang="pt-BR" dirty="0"/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/>
              <a:t>Ciência e Precisão: Utilidade (aplicabilidade dos dados)</a:t>
            </a:r>
          </a:p>
          <a:p>
            <a:pPr marL="342900" indent="-342900" algn="just">
              <a:buFont typeface="+mj-lt"/>
              <a:buAutoNum type="arabicPeriod"/>
            </a:pPr>
            <a:endParaRPr lang="pt-BR" dirty="0"/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/>
              <a:t>Três Estados da História: Teológico, Metafísico e Positivo.</a:t>
            </a:r>
          </a:p>
          <a:p>
            <a:pPr marL="342900" indent="-342900" algn="just">
              <a:buFont typeface="+mj-lt"/>
              <a:buAutoNum type="arabicPeriod"/>
            </a:pPr>
            <a:endParaRPr lang="pt-BR" dirty="0"/>
          </a:p>
          <a:p>
            <a:pPr marL="342900" indent="-342900" algn="just">
              <a:buFont typeface="+mj-lt"/>
              <a:buAutoNum type="arabicPeriod"/>
            </a:pPr>
            <a:endParaRPr lang="pt-BR" dirty="0" smtClean="0"/>
          </a:p>
          <a:p>
            <a:pPr marL="342900" indent="-342900" algn="just">
              <a:buFont typeface="+mj-lt"/>
              <a:buAutoNum type="arabicPeriod"/>
            </a:pPr>
            <a:endParaRPr lang="pt-BR" dirty="0"/>
          </a:p>
          <a:p>
            <a:pPr marL="342900" indent="-342900" algn="just">
              <a:buFont typeface="+mj-lt"/>
              <a:buAutoNum type="arabicPeriod"/>
            </a:pP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20" y="0"/>
            <a:ext cx="9144000" cy="682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4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0"/>
            <a:ext cx="5700811" cy="5648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692697"/>
            <a:ext cx="9137282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2128838"/>
            <a:ext cx="9169837" cy="367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4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282"/>
            <a:ext cx="9144000" cy="573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228184" y="3861048"/>
            <a:ext cx="291581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Foi a ruptura com os mitos que fez com que a ciência surgisse. Tal ruptura se deve a filosofia!!!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24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Não haveria ciência sem a inquietação filosófica</a:t>
            </a:r>
            <a:endParaRPr lang="pt-BR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4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FILÓSOFOS DA CIÊNCIA...</a:t>
            </a:r>
            <a:endParaRPr lang="pt-BR" dirty="0"/>
          </a:p>
        </p:txBody>
      </p:sp>
      <p:pic>
        <p:nvPicPr>
          <p:cNvPr id="3075" name="Picture 3" descr="https://upload.wikimedia.org/wikipedia/commons/thumb/4/43/Karl_Popper.jpg/250px-Karl_Popper.jpg">
            <a:hlinkClick r:id="rId2" tooltip="Karl Popper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3707904" cy="474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166" y="4840348"/>
            <a:ext cx="37079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Karl </a:t>
            </a:r>
            <a:r>
              <a:rPr lang="pt-BR" dirty="0"/>
              <a:t>P</a:t>
            </a:r>
            <a:r>
              <a:rPr lang="pt-BR" dirty="0" smtClean="0"/>
              <a:t>opper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44008" y="692696"/>
            <a:ext cx="3672408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smtClean="0"/>
              <a:t>O conhecimento científico é uma progressão de conteúdos que estariam limitados ao momento histórico do cientista. Pois as teorias vão de simples as mais abrangentes. </a:t>
            </a:r>
            <a:endParaRPr lang="pt-BR" sz="2400" b="1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3851920" y="908720"/>
            <a:ext cx="936104" cy="1201199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Resultado de imagem para teoria de karl popp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5" t="9599" r="22414" b="72595"/>
          <a:stretch/>
        </p:blipFill>
        <p:spPr bwMode="auto">
          <a:xfrm>
            <a:off x="3718070" y="4055804"/>
            <a:ext cx="4604918" cy="119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8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thomas ku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022443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076056" y="2852936"/>
            <a:ext cx="4067944" cy="2677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Para este filósofo, o estudo científico resulta de uma </a:t>
            </a:r>
            <a:r>
              <a:rPr lang="pt-BR" sz="2800" b="1" u="sng" dirty="0" smtClean="0"/>
              <a:t>quebra de paradigma </a:t>
            </a:r>
            <a:r>
              <a:rPr lang="pt-BR" sz="2800" dirty="0" smtClean="0"/>
              <a:t>da ciência e não por acumulação como pensava Popper. </a:t>
            </a:r>
            <a:endParaRPr lang="pt-BR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23" y="0"/>
            <a:ext cx="92403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-10972"/>
            <a:ext cx="8001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38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00665" cy="5743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CaixaDeTexto 1"/>
          <p:cNvSpPr txBox="1"/>
          <p:nvPr/>
        </p:nvSpPr>
        <p:spPr>
          <a:xfrm>
            <a:off x="-21348" y="717655"/>
            <a:ext cx="7300665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 - Esta reflexão tem por base questionar a capacidade técnica do homem e de produção tecnológica, ao mesmo tempo em que é BOM pode também conferir a DESUMANIZAÇÃO!</a:t>
            </a:r>
            <a:endParaRPr lang="pt-BR" sz="2800" dirty="0"/>
          </a:p>
        </p:txBody>
      </p:sp>
      <p:pic>
        <p:nvPicPr>
          <p:cNvPr id="5125" name="Picture 5" descr="Resultado de imagem para Aristóte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91440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572000" y="4549676"/>
            <a:ext cx="45720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Técnica vem do grego TECHNÉ,  no sentido de arte, ou seja, IMITAÇÃO da natureza.  É a forma como o homem reproduz a natureza de forma lógica e racional. </a:t>
            </a:r>
            <a:endParaRPr lang="pt-BR" sz="24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7146"/>
            <a:ext cx="9144000" cy="37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38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11543</TotalTime>
  <Words>251</Words>
  <Application>Microsoft Office PowerPoint</Application>
  <PresentationFormat>Apresentação na tela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Gonçalves</dc:creator>
  <cp:lastModifiedBy>Carlos Gonçalves</cp:lastModifiedBy>
  <cp:revision>14</cp:revision>
  <dcterms:created xsi:type="dcterms:W3CDTF">2019-10-28T23:54:50Z</dcterms:created>
  <dcterms:modified xsi:type="dcterms:W3CDTF">2019-11-12T22:30:49Z</dcterms:modified>
</cp:coreProperties>
</file>