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png"/>
  <Override PartName="/ppt/media/image13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1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478AD-61FE-4AE8-A3B3-41FE117EF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36CD14-8D31-47DB-8125-DFDC26E5A2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56B60E-DF86-471A-9AC2-5FCC38CD6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56B3-C9C7-4656-89EF-C91B799D3480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EB4E87-CA67-4B6C-9CA3-1362955BA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F89B4B-4535-4758-951C-6BDA4AD89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6B8F-5A33-4C8F-A661-3F64513667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6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AA719-F711-4456-B738-1697F04A4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E9785C5-F881-458B-B208-4159F8316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1D8906-8856-40BE-A62C-3CCF4E39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56B3-C9C7-4656-89EF-C91B799D3480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1C599B-6709-44DE-B8BF-4F7B2C91D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C64338-1C18-4C1B-B831-8119B979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6B8F-5A33-4C8F-A661-3F64513667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967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9CB84B8-6CE9-4CCF-9063-6BC7ADB8A7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6E96FD6-C7C6-41D1-AED3-C2C1A4141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ACE74C-C06F-4B97-AD4F-0F712AD04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56B3-C9C7-4656-89EF-C91B799D3480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36911B-FFCF-4FC4-808D-A5B52B609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DC4C1D-BD30-45D0-9609-570653328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6B8F-5A33-4C8F-A661-3F64513667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4178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70D9F-4F7B-469A-BD84-BC8B75AD4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43C64C-A88C-4E43-97C5-F0D8757D6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139B7B-4741-4585-B3A7-992B4A992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56B3-C9C7-4656-89EF-C91B799D3480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FC597E-A4CF-4A75-AF0A-FEEBE442E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61FE4C-0088-483A-B259-7857880B6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6B8F-5A33-4C8F-A661-3F64513667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47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5C243A-9F96-496B-B05A-61A16DBDF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054CFF-CE00-4144-96C2-753A84B70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92615F-5358-4D3F-BE9B-C4A3B85AF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56B3-C9C7-4656-89EF-C91B799D3480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F12E07-3D05-4AE6-A26A-2B7483AC2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8E6B66-FA79-483E-A2CC-79A7A33AA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6B8F-5A33-4C8F-A661-3F64513667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968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81120D-1952-4ADB-9FC4-E96177F4A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3180E8-C25C-43F2-9318-C52590BEA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70BED0E-D5A2-4D6F-8A6F-C547AAE40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AB8F92D-2235-490A-8EBC-B0B977221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56B3-C9C7-4656-89EF-C91B799D3480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321CB54-F856-401D-B906-018A5B712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7A5DE46-5E95-433D-8A8A-F84D5A75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6B8F-5A33-4C8F-A661-3F64513667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027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7E9AF7-F7D6-4E80-882F-83CF22616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599286D-3815-45DC-B1C3-5BB3035AA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0FC752-5B07-44CC-8944-7F58C9283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F5F7FD6-3411-4921-8387-C97AB6415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92F0943-F993-41F2-869F-BDE366463C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BED5EE9-5E9B-4AF1-A67E-579266B0F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56B3-C9C7-4656-89EF-C91B799D3480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1966FF2-9722-4D40-827D-2E4E1FC0F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E26FE40-FE04-4B27-82F7-A8B611ED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6B8F-5A33-4C8F-A661-3F64513667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765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94EE01-52B9-4955-84A5-BF6638BBD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C1F7192-F365-4794-BB14-E0EC31361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56B3-C9C7-4656-89EF-C91B799D3480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CC7AB78-CDFE-44AA-B8A9-FEE3CB192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E7A9432-66E1-4410-9C56-4A325909C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6B8F-5A33-4C8F-A661-3F64513667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200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4CCC7CF-9822-4B0A-986D-527843EDA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56B3-C9C7-4656-89EF-C91B799D3480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78BA95B-0C98-4134-8F5C-BE61E2658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7B77773-B212-4A14-98C3-20E60A64D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6B8F-5A33-4C8F-A661-3F64513667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601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F6992-5B39-47A6-B0C1-DD14AFF51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1D9B8C-138F-47A4-A574-B0294D58D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B028723-FB4C-4383-8CD5-274663D17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60CBC7-D6A1-4AF0-9631-D98406F1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56B3-C9C7-4656-89EF-C91B799D3480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03AAB8F-21ED-474F-9F03-3C217E8A4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D69D81B-F60F-4D14-AE89-4303E8449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6B8F-5A33-4C8F-A661-3F64513667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7266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E4BC8D-7845-46CC-8F11-3DCA287B2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21906EC-4C40-4F70-B298-6D5B31B8B1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937D354-0091-4F65-B0A5-6CB11A898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A8620E5-781C-4B11-8E46-B323AF1F0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56B3-C9C7-4656-89EF-C91B799D3480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E1E155-0668-471F-9117-0EC0786C5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E5B55AD-7C49-4E1C-86B6-A0D920D33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6B8F-5A33-4C8F-A661-3F64513667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512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8AB705A-3682-4D5F-8099-FEF6D5418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B5F1F32-E826-495F-9BCE-EDD50E185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B17470-DB1A-48DE-B6D5-CFE7744B6A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156B3-C9C7-4656-89EF-C91B799D3480}" type="datetimeFigureOut">
              <a:rPr lang="pt-BR" smtClean="0"/>
              <a:t>31/03/2020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57005B-221E-422F-9056-79D70FA786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CC3196-5B8E-49F4-A44E-538DE913C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76B8F-5A33-4C8F-A661-3F64513667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73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88C84-E9C6-42E7-85E6-75E7E9065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Processo de separação de misturas 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319F2F9-97A1-4442-A315-CE3BD7B661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88" y="1301058"/>
            <a:ext cx="4284954" cy="2628105"/>
          </a:xfrm>
          <a:ln w="76200">
            <a:solidFill>
              <a:schemeClr val="tx1"/>
            </a:solidFill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9AFAB14-863B-4E14-A87D-2AD8751EC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77" y="2229678"/>
            <a:ext cx="2637182" cy="395577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204D2BD-8FBE-4302-8B38-AD396CAF8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90" y="4242889"/>
            <a:ext cx="2874641" cy="255935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B5D38D0A-440C-4615-94E2-E23CF7FF5197}"/>
              </a:ext>
            </a:extLst>
          </p:cNvPr>
          <p:cNvSpPr txBox="1"/>
          <p:nvPr/>
        </p:nvSpPr>
        <p:spPr>
          <a:xfrm>
            <a:off x="8779594" y="2745393"/>
            <a:ext cx="3005244" cy="2585323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pt-BR" b="1" dirty="0">
                <a:solidFill>
                  <a:srgbClr val="00B050"/>
                </a:solidFill>
              </a:rPr>
              <a:t>ATENÇÃO: </a:t>
            </a:r>
            <a:r>
              <a:rPr lang="pt-BR" dirty="0"/>
              <a:t>É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necessário lembrar, que, na natureza , geralmente, os materiais encontrados são formados por misturas. 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Esses métodos não alteram a composição da matéria e são chamados de 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análise imediata.</a:t>
            </a:r>
          </a:p>
        </p:txBody>
      </p:sp>
    </p:spTree>
    <p:extLst>
      <p:ext uri="{BB962C8B-B14F-4D97-AF65-F5344CB8AC3E}">
        <p14:creationId xmlns:p14="http://schemas.microsoft.com/office/powerpoint/2010/main" val="168325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53DC37-C57D-4C95-9B30-8DF0FF52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6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800" dirty="0">
                <a:solidFill>
                  <a:srgbClr val="00B050"/>
                </a:solidFill>
                <a:latin typeface="Arial Black" panose="020B0A04020102020204" pitchFamily="34" charset="0"/>
              </a:rPr>
              <a:t>Separação de misturas  heterogêneas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69440C-77A4-4088-8FAD-E4ADBD9E1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1293157"/>
            <a:ext cx="2431619" cy="1583799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Filtração: </a:t>
            </a:r>
          </a:p>
          <a:p>
            <a:pPr marL="0" indent="0" algn="just">
              <a:buNone/>
            </a:pP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Usado para separar substância líquida de sólido ou um sólido e um gás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9908A1D-2DCA-4AB1-91AD-7F00FF3C9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28" y="3105278"/>
            <a:ext cx="2431619" cy="212868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8AFE666-D606-48B7-8270-93A4E7668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741" y="4573007"/>
            <a:ext cx="3180675" cy="2067439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5C7DDECE-DA37-41FA-A93D-A6F285EB8F27}"/>
              </a:ext>
            </a:extLst>
          </p:cNvPr>
          <p:cNvSpPr/>
          <p:nvPr/>
        </p:nvSpPr>
        <p:spPr>
          <a:xfrm>
            <a:off x="4041199" y="1409227"/>
            <a:ext cx="2650435" cy="2585323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ATENÇÃO! </a:t>
            </a:r>
          </a:p>
          <a:p>
            <a:pPr algn="ctr"/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Filtração a vácuo:</a:t>
            </a:r>
          </a:p>
          <a:p>
            <a:pPr algn="ctr"/>
            <a:r>
              <a:rPr lang="pt-BR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filtração a vácuo ocorre de forma mais rápida porque, ao cair no interior do </a:t>
            </a:r>
            <a:r>
              <a:rPr lang="pt-BR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kitassato</a:t>
            </a:r>
            <a:r>
              <a:rPr lang="pt-BR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 líquido não encontra a resistência do ar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E72CA9C2-4FC6-4CC3-92D0-9B05A6A950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710" y="2701888"/>
            <a:ext cx="4970913" cy="365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28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A903FB-213C-4188-9F27-6189904E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800" dirty="0">
                <a:solidFill>
                  <a:srgbClr val="00B050"/>
                </a:solidFill>
                <a:latin typeface="Arial Black" panose="020B0A04020102020204" pitchFamily="34" charset="0"/>
              </a:rPr>
              <a:t>Separação de misturas  heterogêneas </a:t>
            </a:r>
            <a:endParaRPr lang="pt-BR" dirty="0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7E1FB7CC-0DE0-44C8-9E79-8A073B2FC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88" y="1825625"/>
            <a:ext cx="1682698" cy="2176463"/>
          </a:xfrm>
        </p:spPr>
      </p:pic>
      <p:sp>
        <p:nvSpPr>
          <p:cNvPr id="4" name="Texto Explicativo: Seta para a Direita 3">
            <a:extLst>
              <a:ext uri="{FF2B5EF4-FFF2-40B4-BE49-F238E27FC236}">
                <a16:creationId xmlns:a16="http://schemas.microsoft.com/office/drawing/2014/main" id="{3C5AD40D-D06A-4A79-8084-700FFB96C16D}"/>
              </a:ext>
            </a:extLst>
          </p:cNvPr>
          <p:cNvSpPr/>
          <p:nvPr/>
        </p:nvSpPr>
        <p:spPr>
          <a:xfrm>
            <a:off x="622851" y="1736002"/>
            <a:ext cx="4611757" cy="235577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5940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Decantação: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Se baseia na densidade e solubilidade das substâncias. A decantação pode ser dividida em dois grupos: </a:t>
            </a:r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líquido-líquido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sólido-líquido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C0D526C-6825-490B-9965-3120345C1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906" y="1736002"/>
            <a:ext cx="3079420" cy="398303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AE04AF7-D2FD-4988-8EF3-E6AEE785F769}"/>
              </a:ext>
            </a:extLst>
          </p:cNvPr>
          <p:cNvSpPr txBox="1"/>
          <p:nvPr/>
        </p:nvSpPr>
        <p:spPr>
          <a:xfrm>
            <a:off x="6270737" y="1440559"/>
            <a:ext cx="27299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líquido -líquido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1E2D7D4-55D7-460C-8E15-FD42C66A0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84" y="4712723"/>
            <a:ext cx="5132622" cy="199560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7A0C0C8D-393F-491C-95B0-7C396DE6F720}"/>
              </a:ext>
            </a:extLst>
          </p:cNvPr>
          <p:cNvSpPr txBox="1"/>
          <p:nvPr/>
        </p:nvSpPr>
        <p:spPr>
          <a:xfrm>
            <a:off x="1571417" y="4609678"/>
            <a:ext cx="272994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sólido -líquido</a:t>
            </a:r>
          </a:p>
        </p:txBody>
      </p:sp>
    </p:spTree>
    <p:extLst>
      <p:ext uri="{BB962C8B-B14F-4D97-AF65-F5344CB8AC3E}">
        <p14:creationId xmlns:p14="http://schemas.microsoft.com/office/powerpoint/2010/main" val="3621943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C596E-5336-4318-96D9-E627FC0E8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800" dirty="0">
                <a:solidFill>
                  <a:srgbClr val="00B050"/>
                </a:solidFill>
                <a:latin typeface="Arial Black" panose="020B0A04020102020204" pitchFamily="34" charset="0"/>
              </a:rPr>
              <a:t>Separação de misturas  heterogêneas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DFD96A-547C-462B-B703-28EA00A92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38879"/>
            <a:ext cx="3283226" cy="3223451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Centrifugação: </a:t>
            </a:r>
            <a:r>
              <a:rPr lang="pt-BR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é um processo de separação de misturas utilizado para acelerara </a:t>
            </a: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decantação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 ou sedimentação, onde o corpo mais denso da mistura sólido-líquida deposita-se no fundo do recipiente devido à ação da gravidade.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2A6A6AE-2B43-4354-BACD-854DE0ACD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12" y="1690067"/>
            <a:ext cx="4354996" cy="235246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DA376EB-E9C0-4BCA-B454-418E8C63F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21" y="3816626"/>
            <a:ext cx="3985617" cy="274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74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AC359-6B91-4922-AA11-4432DEA6F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846"/>
            <a:ext cx="10515600" cy="1325563"/>
          </a:xfrm>
        </p:spPr>
        <p:txBody>
          <a:bodyPr/>
          <a:lstStyle/>
          <a:p>
            <a:r>
              <a:rPr lang="pt-BR" sz="3800" dirty="0">
                <a:solidFill>
                  <a:srgbClr val="00B050"/>
                </a:solidFill>
                <a:latin typeface="Arial Black" panose="020B0A04020102020204" pitchFamily="34" charset="0"/>
              </a:rPr>
              <a:t>Separação de misturas  heterogêneas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C3001C-38CE-4511-BB6C-40E69CA36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722" y="1735689"/>
            <a:ext cx="2684807" cy="2213460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Sifonação</a:t>
            </a:r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 algn="ctr"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é o processo de transporte de um líquido de um nível mais alto a outro mais baixo.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3A1BB17-9493-4304-B2CC-DF439AF9A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78" y="1349849"/>
            <a:ext cx="3061253" cy="4158301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1B2F6247-C112-4DA5-A193-7B842A490BB3}"/>
              </a:ext>
            </a:extLst>
          </p:cNvPr>
          <p:cNvSpPr/>
          <p:nvPr/>
        </p:nvSpPr>
        <p:spPr>
          <a:xfrm>
            <a:off x="4227443" y="5508150"/>
            <a:ext cx="2623931" cy="369332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Sifonação</a:t>
            </a:r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EF0B4E3-B043-4534-AF95-CCD0ABEE1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033" y="1433611"/>
            <a:ext cx="3152378" cy="3990777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AB28F025-74FC-4AA5-BA60-FE05EBD4A77C}"/>
              </a:ext>
            </a:extLst>
          </p:cNvPr>
          <p:cNvSpPr/>
          <p:nvPr/>
        </p:nvSpPr>
        <p:spPr>
          <a:xfrm>
            <a:off x="548723" y="4547225"/>
            <a:ext cx="2684806" cy="2123658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Flotação:</a:t>
            </a:r>
          </a:p>
          <a:p>
            <a:pPr algn="ctr"/>
            <a:r>
              <a:rPr lang="pt-BR" i="0" dirty="0">
                <a:effectLst/>
                <a:latin typeface="OpenSans"/>
              </a:rPr>
              <a:t> </a:t>
            </a:r>
            <a:r>
              <a:rPr lang="pt-BR" sz="2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 um método de separação de misturas heterogêneas sólidas e líquidas</a:t>
            </a:r>
            <a:r>
              <a:rPr lang="pt-BR" sz="2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765EF58-D337-46E7-9269-6DBA68998EA1}"/>
              </a:ext>
            </a:extLst>
          </p:cNvPr>
          <p:cNvSpPr/>
          <p:nvPr/>
        </p:nvSpPr>
        <p:spPr>
          <a:xfrm>
            <a:off x="7845287" y="5508150"/>
            <a:ext cx="3152377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Flotação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6614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3FC7A7-7ECA-4A42-A5CE-E68AA997B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800" dirty="0">
                <a:solidFill>
                  <a:srgbClr val="00B050"/>
                </a:solidFill>
                <a:latin typeface="Arial Black" panose="020B0A04020102020204" pitchFamily="34" charset="0"/>
              </a:rPr>
              <a:t>Separação de misturas  heterogêneas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79583E-2F13-45D0-8EDA-E85B5C440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2" y="1825625"/>
            <a:ext cx="5300870" cy="4351338"/>
          </a:xfrm>
          <a:ln w="762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Catação: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é o tipo de separação de misturas do tipo "sólido-sólido", onde as substâncias são separadas manualmente ou com objetos auxiliadores.</a:t>
            </a:r>
          </a:p>
          <a:p>
            <a:pPr marL="0" indent="0" algn="just">
              <a:buNone/>
            </a:pPr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Levigação: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mistura formada por substâncias sólidas de 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diferentes densidades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 pode ser separada, se submetermos a mistura a uma corrente de água.</a:t>
            </a:r>
          </a:p>
          <a:p>
            <a:pPr marL="0" indent="0" algn="just">
              <a:buNone/>
            </a:pPr>
            <a:r>
              <a:rPr lang="pt-B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Peneiração: 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Separação de mistura entre sólidos de tamanho diferente usando a peneira.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E52434D-E514-4823-AD4F-12648A719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5" y="1981994"/>
            <a:ext cx="3048000" cy="20193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6B6C7CA-1739-4513-A52A-2CAA969F117D}"/>
              </a:ext>
            </a:extLst>
          </p:cNvPr>
          <p:cNvSpPr/>
          <p:nvPr/>
        </p:nvSpPr>
        <p:spPr>
          <a:xfrm>
            <a:off x="5764695" y="4001294"/>
            <a:ext cx="3048000" cy="36933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Catação</a:t>
            </a: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A5080F7-E247-488E-B525-E4C29B1C0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7" y="1618522"/>
            <a:ext cx="2623931" cy="1744914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60786FF6-58A1-4A1B-BC6E-300BD97A34BB}"/>
              </a:ext>
            </a:extLst>
          </p:cNvPr>
          <p:cNvSpPr/>
          <p:nvPr/>
        </p:nvSpPr>
        <p:spPr>
          <a:xfrm>
            <a:off x="9143996" y="3370759"/>
            <a:ext cx="2623931" cy="36933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Levigação</a:t>
            </a:r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60DC98C-C052-4067-980F-D8294F13E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027" y="4167188"/>
            <a:ext cx="2628900" cy="2009775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4DE4FBC2-92E4-45AE-A075-202AF3D15170}"/>
              </a:ext>
            </a:extLst>
          </p:cNvPr>
          <p:cNvSpPr/>
          <p:nvPr/>
        </p:nvSpPr>
        <p:spPr>
          <a:xfrm>
            <a:off x="9139027" y="6161984"/>
            <a:ext cx="2628900" cy="36933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Peneiração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9751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5EE3CB-884F-4C01-8D49-60CF9E416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800" dirty="0">
                <a:solidFill>
                  <a:srgbClr val="00B050"/>
                </a:solidFill>
                <a:latin typeface="Arial Black" panose="020B0A04020102020204" pitchFamily="34" charset="0"/>
              </a:rPr>
              <a:t>Separação de misturas  heterogêneas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2CCC2D-07F3-4881-A72D-5E75BB658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34" y="1825625"/>
            <a:ext cx="4197627" cy="2998166"/>
          </a:xfrm>
          <a:ln w="76200">
            <a:solidFill>
              <a:srgbClr val="FF0000"/>
            </a:solidFill>
            <a:prstDash val="dashDot"/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200" b="1" dirty="0"/>
              <a:t>Separação magnética: </a:t>
            </a:r>
            <a:r>
              <a:rPr lang="pt-BR" sz="2200" dirty="0"/>
              <a:t>usado quando um dos componentes da mistura é um material magnético. Com um ímã ou eletroímã, o material é retirado. </a:t>
            </a:r>
          </a:p>
          <a:p>
            <a:pPr marL="0" indent="0" algn="just">
              <a:buNone/>
            </a:pPr>
            <a:r>
              <a:rPr lang="pt-BR" sz="2200" b="1" dirty="0"/>
              <a:t>Ventilação: </a:t>
            </a:r>
            <a:r>
              <a:rPr lang="pt-BR" sz="2200" dirty="0"/>
              <a:t>usado para separar dois componentes sólidos com densidades diferentes. É aplicado um jato de ar sobre a mistura.</a:t>
            </a:r>
          </a:p>
          <a:p>
            <a:endParaRPr lang="pt-BR" sz="2200" dirty="0"/>
          </a:p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09A830F-DAE3-458B-8ED7-0F1CE7757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519" y="1459647"/>
            <a:ext cx="3541176" cy="2449313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AA5E6BE-30B1-4E7D-A90D-A3113E8EC43E}"/>
              </a:ext>
            </a:extLst>
          </p:cNvPr>
          <p:cNvSpPr/>
          <p:nvPr/>
        </p:nvSpPr>
        <p:spPr>
          <a:xfrm>
            <a:off x="5271519" y="3917825"/>
            <a:ext cx="3541176" cy="36933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Ventilação</a:t>
            </a:r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E467054-DADF-4032-BBDB-72A92CA85E20}"/>
              </a:ext>
            </a:extLst>
          </p:cNvPr>
          <p:cNvSpPr/>
          <p:nvPr/>
        </p:nvSpPr>
        <p:spPr>
          <a:xfrm>
            <a:off x="8893866" y="6238060"/>
            <a:ext cx="2857500" cy="36933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Separação magnética</a:t>
            </a:r>
            <a:endParaRPr lang="pt-BR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1841DC0A-6B92-424A-8571-D5E455BFC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866" y="4094935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29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BA8872-7BCF-4E6B-9E08-084999B7B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pt-BR" sz="3800" dirty="0">
                <a:solidFill>
                  <a:srgbClr val="00B050"/>
                </a:solidFill>
                <a:latin typeface="Arial Black" panose="020B0A04020102020204" pitchFamily="34" charset="0"/>
              </a:rPr>
              <a:t>Separação de misturas  heterogêneas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FBC7F6-E81A-4B81-88E9-79B5118C6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7" y="1362145"/>
            <a:ext cx="4638260" cy="4508568"/>
          </a:xfrm>
          <a:ln w="76200">
            <a:solidFill>
              <a:srgbClr val="FF0000"/>
            </a:solidFill>
            <a:prstDash val="lgDashDotDot"/>
          </a:ln>
        </p:spPr>
        <p:txBody>
          <a:bodyPr numCol="1">
            <a:noAutofit/>
          </a:bodyPr>
          <a:lstStyle/>
          <a:p>
            <a:pPr marL="0" indent="0" algn="just">
              <a:buNone/>
            </a:pP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Dissolução fracionada: 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Consiste na separação de dois sólidos diferentes adicionando um solvente para dissolver um dos dois componentes.</a:t>
            </a:r>
          </a:p>
          <a:p>
            <a:pPr marL="0" indent="0" algn="just">
              <a:buNone/>
            </a:pP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Fusão fracionada: 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e possuirmos dois sólidos com pontos de fusão diferentes e soubermos qual é o ponto de fusão de cada uma das substâncias, fica relativamente fácil de separá-las: podemos aquecê-los e fazer com que uma delas escoe.</a:t>
            </a:r>
          </a:p>
          <a:p>
            <a:pPr marL="0" indent="0" algn="just">
              <a:buNone/>
            </a:pP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Cristalização fracionada: 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é aplicada para separar um solvente líquido e mais de uma substância sólida.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7986DDF-D2F6-45B5-928F-9F13D4935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65" y="1219200"/>
            <a:ext cx="2570922" cy="293058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CC2A176E-FAA2-49F7-89FF-5D18990D7270}"/>
              </a:ext>
            </a:extLst>
          </p:cNvPr>
          <p:cNvSpPr/>
          <p:nvPr/>
        </p:nvSpPr>
        <p:spPr>
          <a:xfrm>
            <a:off x="5537462" y="4149785"/>
            <a:ext cx="2627825" cy="338554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Fusão fracionada </a:t>
            </a:r>
            <a:endParaRPr lang="pt-BR" sz="16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FE434A0-ACD1-4916-8074-FBA60DC7A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250" y="4573536"/>
            <a:ext cx="4191585" cy="1590897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33625B8C-E6C4-483B-86B4-AC2FFD36D9FC}"/>
              </a:ext>
            </a:extLst>
          </p:cNvPr>
          <p:cNvSpPr/>
          <p:nvPr/>
        </p:nvSpPr>
        <p:spPr>
          <a:xfrm>
            <a:off x="6334539" y="6228522"/>
            <a:ext cx="3646296" cy="369332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Dissolução fracionada</a:t>
            </a:r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D106BAD-39DA-4203-8F30-73A6C055B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22" y="1630679"/>
            <a:ext cx="3458816" cy="251910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174E762-D07D-4019-B828-2447798E1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250" y="4559648"/>
            <a:ext cx="4191585" cy="1590897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592C872C-3768-467F-9F3A-FABED3AB9912}"/>
              </a:ext>
            </a:extLst>
          </p:cNvPr>
          <p:cNvSpPr/>
          <p:nvPr/>
        </p:nvSpPr>
        <p:spPr>
          <a:xfrm>
            <a:off x="8666922" y="4270235"/>
            <a:ext cx="3458815" cy="369332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Cristalização fracionada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80693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422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OpenSans</vt:lpstr>
      <vt:lpstr>Times New Roman</vt:lpstr>
      <vt:lpstr>Wingdings</vt:lpstr>
      <vt:lpstr>Tema do Office</vt:lpstr>
      <vt:lpstr>Processo de separação de misturas </vt:lpstr>
      <vt:lpstr>Separação de misturas  heterogêneas </vt:lpstr>
      <vt:lpstr>Separação de misturas  heterogêneas </vt:lpstr>
      <vt:lpstr>Separação de misturas  heterogêneas </vt:lpstr>
      <vt:lpstr>Separação de misturas  heterogêneas </vt:lpstr>
      <vt:lpstr>Separação de misturas  heterogêneas </vt:lpstr>
      <vt:lpstr>Separação de misturas  heterogêneas </vt:lpstr>
      <vt:lpstr>Separação de misturas  heterogêneas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sueli</dc:creator>
  <cp:lastModifiedBy>maria sueli</cp:lastModifiedBy>
  <cp:revision>17</cp:revision>
  <dcterms:created xsi:type="dcterms:W3CDTF">2020-03-31T10:41:44Z</dcterms:created>
  <dcterms:modified xsi:type="dcterms:W3CDTF">2020-03-31T14:52:06Z</dcterms:modified>
</cp:coreProperties>
</file>