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AEF84-D523-4A4B-BCAD-F2A6451156B1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4BBC7-E5B8-4984-8973-6FDBACA2F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34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DFAFF0-DC7D-49EE-841B-3D022F533937}" type="slidenum">
              <a:rPr lang="pt-BR" smtClean="0">
                <a:cs typeface="Arial" charset="0"/>
              </a:rPr>
              <a:pPr/>
              <a:t>4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7B13F-2994-4469-B23D-AE5743F48896}" type="slidenum">
              <a:rPr lang="pt-BR" smtClean="0">
                <a:cs typeface="Arial" charset="0"/>
              </a:rPr>
              <a:pPr/>
              <a:t>5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283205-2F61-4FBC-8173-92EC95D80C22}" type="slidenum">
              <a:rPr lang="pt-BR" smtClean="0">
                <a:cs typeface="Arial" charset="0"/>
              </a:rPr>
              <a:pPr/>
              <a:t>7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58D691-5B90-43F6-B7A9-87EA2CA618EF}" type="slidenum">
              <a:rPr lang="pt-BR" smtClean="0">
                <a:cs typeface="Arial" charset="0"/>
              </a:rPr>
              <a:pPr/>
              <a:t>8</a:t>
            </a:fld>
            <a:endParaRPr lang="pt-BR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3/25/2020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25/03 – </a:t>
            </a:r>
            <a:r>
              <a:rPr lang="pt-BR" b="1" dirty="0" smtClean="0">
                <a:solidFill>
                  <a:srgbClr val="FF0000"/>
                </a:solidFill>
              </a:rPr>
              <a:t>Segundo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</a:t>
            </a:r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548680"/>
            <a:ext cx="6984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EXERCÍCIOS PROPOSTOS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</a:t>
            </a:r>
            <a:r>
              <a:rPr lang="pt-BR" sz="4000" b="1" dirty="0" smtClean="0">
                <a:solidFill>
                  <a:srgbClr val="002060"/>
                </a:solidFill>
              </a:rPr>
              <a:t>71  </a:t>
            </a:r>
            <a:r>
              <a:rPr lang="pt-BR" sz="4000" b="1" dirty="0" smtClean="0">
                <a:solidFill>
                  <a:srgbClr val="002060"/>
                </a:solidFill>
              </a:rPr>
              <a:t>- Página </a:t>
            </a:r>
            <a:r>
              <a:rPr lang="pt-BR" sz="4000" b="1" dirty="0" smtClean="0">
                <a:solidFill>
                  <a:srgbClr val="002060"/>
                </a:solidFill>
              </a:rPr>
              <a:t>91</a:t>
            </a:r>
          </a:p>
          <a:p>
            <a:r>
              <a:rPr lang="pt-BR" sz="4000" b="1" dirty="0" smtClean="0">
                <a:solidFill>
                  <a:srgbClr val="002060"/>
                </a:solidFill>
              </a:rPr>
              <a:t>Exercícios: 08, 11 e 12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72 – Página 99</a:t>
            </a:r>
          </a:p>
          <a:p>
            <a:r>
              <a:rPr lang="pt-BR" sz="4000" b="1" smtClean="0">
                <a:solidFill>
                  <a:srgbClr val="002060"/>
                </a:solidFill>
              </a:rPr>
              <a:t>Exercícios: 06, 07, 08, 09 e 12</a:t>
            </a:r>
            <a:endParaRPr lang="pt-BR" sz="4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6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983" y="764704"/>
            <a:ext cx="864096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pt-B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GEOMETRIA ESPACIAL: VOLUMES</a:t>
            </a:r>
            <a:endParaRPr lang="pt-BR" sz="5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96952"/>
            <a:ext cx="3760880" cy="33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43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tângulo 6"/>
          <p:cNvSpPr>
            <a:spLocks noChangeArrowheads="1"/>
          </p:cNvSpPr>
          <p:nvPr/>
        </p:nvSpPr>
        <p:spPr bwMode="auto">
          <a:xfrm>
            <a:off x="107950" y="190500"/>
            <a:ext cx="54721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MATEMÁTICA – 9º Ano do Ensino Fundamental</a:t>
            </a:r>
          </a:p>
          <a:p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Volumes de sólidos geométricos</a:t>
            </a:r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4192D-F37E-454F-B1FC-938927F0FA82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1259632" y="190500"/>
            <a:ext cx="677140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5400" dirty="0" smtClean="0">
                <a:solidFill>
                  <a:srgbClr val="FF0000"/>
                </a:solidFill>
                <a:latin typeface="Comic Sans MS" pitchFamily="66" charset="0"/>
              </a:rPr>
              <a:t>Sólidos Geométricos</a:t>
            </a:r>
            <a:endParaRPr lang="pt-BR" sz="5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76540"/>
            <a:ext cx="7992888" cy="5338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925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93487"/>
            <a:ext cx="7631057" cy="5988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714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0973"/>
            <a:ext cx="7893138" cy="60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82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8973"/>
            <a:ext cx="8228082" cy="6226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692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6441"/>
            <a:ext cx="8388424" cy="6417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6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9314"/>
            <a:ext cx="8204315" cy="629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324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332656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 DE APLICAÇÃO</a:t>
            </a:r>
            <a:endParaRPr lang="pt-BR" sz="4000" b="1" u="sng" dirty="0" smtClean="0">
              <a:solidFill>
                <a:srgbClr val="FF000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71  </a:t>
            </a:r>
            <a:r>
              <a:rPr lang="pt-BR" sz="4000" b="1" dirty="0" smtClean="0">
                <a:solidFill>
                  <a:srgbClr val="002060"/>
                </a:solidFill>
              </a:rPr>
              <a:t>- Página </a:t>
            </a:r>
            <a:r>
              <a:rPr lang="pt-BR" sz="4000" b="1" dirty="0" smtClean="0">
                <a:solidFill>
                  <a:srgbClr val="002060"/>
                </a:solidFill>
              </a:rPr>
              <a:t>91</a:t>
            </a:r>
            <a:endParaRPr lang="pt-BR" sz="4000" b="1" dirty="0" smtClean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94" y="1656095"/>
            <a:ext cx="6734463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6961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</TotalTime>
  <Words>74</Words>
  <Application>Microsoft Office PowerPoint</Application>
  <PresentationFormat>Apresentação na tela (4:3)</PresentationFormat>
  <Paragraphs>22</Paragraphs>
  <Slides>10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Adjacência</vt:lpstr>
      <vt:lpstr>Aula dia 25/03 – Segundo 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11</cp:revision>
  <dcterms:created xsi:type="dcterms:W3CDTF">2020-03-24T22:02:48Z</dcterms:created>
  <dcterms:modified xsi:type="dcterms:W3CDTF">2020-03-25T14:30:51Z</dcterms:modified>
</cp:coreProperties>
</file>