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65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52C3-18AB-453F-B85F-FFE76071578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20C185C-F236-47F9-9509-B73D5488D81B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D7F52C3-18AB-453F-B85F-FFE760715784}" type="datetimeFigureOut">
              <a:rPr lang="en-US" smtClean="0"/>
              <a:t>3/25/2020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Aula dia 25/03  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Primeiro ano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rgbClr val="FF0000"/>
                </a:solidFill>
              </a:rPr>
              <a:t>Colégio Dinâmico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4005064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Professora: Adriana Batista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Matemática 1. </a:t>
            </a:r>
          </a:p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Frente 212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7967132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7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764704"/>
            <a:ext cx="69847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u="sng" dirty="0" smtClean="0">
                <a:solidFill>
                  <a:srgbClr val="FF0000"/>
                </a:solidFill>
              </a:rPr>
              <a:t>EXERCÍCIOS PROPOSTOS</a:t>
            </a:r>
          </a:p>
          <a:p>
            <a:endParaRPr lang="pt-BR" sz="4000" b="1" dirty="0">
              <a:solidFill>
                <a:srgbClr val="002060"/>
              </a:solidFill>
            </a:endParaRPr>
          </a:p>
          <a:p>
            <a:r>
              <a:rPr lang="pt-BR" sz="4000" b="1" dirty="0" smtClean="0">
                <a:solidFill>
                  <a:srgbClr val="002060"/>
                </a:solidFill>
              </a:rPr>
              <a:t>Módulo </a:t>
            </a:r>
            <a:r>
              <a:rPr lang="pt-BR" sz="4000" b="1" dirty="0" smtClean="0">
                <a:solidFill>
                  <a:srgbClr val="002060"/>
                </a:solidFill>
              </a:rPr>
              <a:t>10  </a:t>
            </a:r>
            <a:r>
              <a:rPr lang="pt-BR" sz="4000" b="1" dirty="0" smtClean="0">
                <a:solidFill>
                  <a:srgbClr val="002060"/>
                </a:solidFill>
              </a:rPr>
              <a:t>- Página </a:t>
            </a:r>
            <a:r>
              <a:rPr lang="pt-BR" sz="4000" b="1" dirty="0" smtClean="0">
                <a:solidFill>
                  <a:srgbClr val="002060"/>
                </a:solidFill>
              </a:rPr>
              <a:t>97</a:t>
            </a:r>
          </a:p>
          <a:p>
            <a:r>
              <a:rPr lang="pt-BR" sz="4000" b="1" dirty="0" smtClean="0">
                <a:solidFill>
                  <a:srgbClr val="002060"/>
                </a:solidFill>
              </a:rPr>
              <a:t>Exercícios:</a:t>
            </a:r>
            <a:endParaRPr lang="pt-BR" sz="4000" b="1" dirty="0" smtClean="0">
              <a:solidFill>
                <a:srgbClr val="002060"/>
              </a:solidFill>
            </a:endParaRP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02               </a:t>
            </a:r>
            <a:r>
              <a:rPr lang="pt-BR" sz="4000" b="1" dirty="0" smtClean="0">
                <a:solidFill>
                  <a:srgbClr val="002060"/>
                </a:solidFill>
              </a:rPr>
              <a:t>03</a:t>
            </a: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04              </a:t>
            </a:r>
            <a:r>
              <a:rPr lang="pt-BR" sz="4000" b="1" dirty="0" smtClean="0">
                <a:solidFill>
                  <a:srgbClr val="002060"/>
                </a:solidFill>
              </a:rPr>
              <a:t>06</a:t>
            </a: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07              </a:t>
            </a:r>
            <a:r>
              <a:rPr lang="pt-BR" sz="4000" b="1" dirty="0" smtClean="0">
                <a:solidFill>
                  <a:srgbClr val="002060"/>
                </a:solidFill>
              </a:rPr>
              <a:t>08</a:t>
            </a:r>
          </a:p>
          <a:p>
            <a:pPr lvl="1" algn="ctr"/>
            <a:r>
              <a:rPr lang="pt-BR" sz="4000" b="1" dirty="0" smtClean="0">
                <a:solidFill>
                  <a:srgbClr val="002060"/>
                </a:solidFill>
              </a:rPr>
              <a:t>09              </a:t>
            </a:r>
            <a:r>
              <a:rPr lang="pt-BR" sz="4000" b="1" dirty="0" smtClean="0">
                <a:solidFill>
                  <a:srgbClr val="002060"/>
                </a:solidFill>
              </a:rPr>
              <a:t>10</a:t>
            </a:r>
            <a:r>
              <a:rPr lang="pt-BR" sz="4000" b="1" dirty="0" smtClean="0">
                <a:solidFill>
                  <a:srgbClr val="002060"/>
                </a:solidFill>
              </a:rPr>
              <a:t>                     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548680"/>
            <a:ext cx="6002301" cy="550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07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" y="836712"/>
            <a:ext cx="4683596" cy="39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62" y="1556792"/>
            <a:ext cx="364233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51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1533"/>
            <a:ext cx="750083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65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714247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43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784191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20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653469" cy="578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2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5" y="239362"/>
            <a:ext cx="7632848" cy="62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8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952242" cy="56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26588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4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7951789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6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204</TotalTime>
  <Words>29</Words>
  <Application>Microsoft Office PowerPoint</Application>
  <PresentationFormat>Apresentação na tela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Adjacência</vt:lpstr>
      <vt:lpstr>Aula dia 25/03   Primeiro ano Colégio Dinâmico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dia 25/03 – Terceirão Colégio Dinâmico</dc:title>
  <dc:creator>ADRIANA</dc:creator>
  <cp:lastModifiedBy>ADRIANA</cp:lastModifiedBy>
  <cp:revision>16</cp:revision>
  <dcterms:created xsi:type="dcterms:W3CDTF">2020-03-24T22:02:48Z</dcterms:created>
  <dcterms:modified xsi:type="dcterms:W3CDTF">2020-03-25T12:36:54Z</dcterms:modified>
</cp:coreProperties>
</file>