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3/24/2020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25/03 – Terceirão 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112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548680"/>
            <a:ext cx="69847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11  - Página 109</a:t>
            </a:r>
          </a:p>
          <a:p>
            <a:pPr marL="800100" lvl="1" indent="-342900">
              <a:buAutoNum type="arabicPlain" startAt="201"/>
            </a:pPr>
            <a:r>
              <a:rPr lang="pt-BR" sz="4000" b="1" dirty="0" smtClean="0">
                <a:solidFill>
                  <a:srgbClr val="002060"/>
                </a:solidFill>
              </a:rPr>
              <a:t>                       203	</a:t>
            </a:r>
          </a:p>
          <a:p>
            <a:pPr lvl="1"/>
            <a:r>
              <a:rPr lang="pt-BR" sz="4000" b="1" dirty="0" smtClean="0">
                <a:solidFill>
                  <a:srgbClr val="002060"/>
                </a:solidFill>
              </a:rPr>
              <a:t>204                       206                    209                       210                </a:t>
            </a:r>
          </a:p>
          <a:p>
            <a:r>
              <a:rPr lang="pt-BR" sz="4000" b="1" dirty="0">
                <a:solidFill>
                  <a:srgbClr val="002060"/>
                </a:solidFill>
              </a:rPr>
              <a:t> </a:t>
            </a:r>
            <a:r>
              <a:rPr lang="pt-BR" sz="4000" b="1" dirty="0" smtClean="0">
                <a:solidFill>
                  <a:srgbClr val="002060"/>
                </a:solidFill>
              </a:rPr>
              <a:t>   211                       212                         </a:t>
            </a:r>
          </a:p>
          <a:p>
            <a:r>
              <a:rPr lang="pt-BR" sz="4000" b="1" dirty="0">
                <a:solidFill>
                  <a:srgbClr val="002060"/>
                </a:solidFill>
              </a:rPr>
              <a:t> </a:t>
            </a:r>
            <a:r>
              <a:rPr lang="pt-BR" sz="4000" b="1" dirty="0" smtClean="0">
                <a:solidFill>
                  <a:srgbClr val="002060"/>
                </a:solidFill>
              </a:rPr>
              <a:t>   213			  214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6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91533"/>
            <a:ext cx="75008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7871650" cy="5549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43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3153"/>
            <a:ext cx="6871112" cy="590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72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7741559" cy="539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5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7290"/>
            <a:ext cx="7953611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9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38" y="620688"/>
            <a:ext cx="7816127" cy="541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62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7918778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63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75674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68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87</TotalTime>
  <Words>23</Words>
  <Application>Microsoft Office PowerPoint</Application>
  <PresentationFormat>Apresentação na tela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Adjacência</vt:lpstr>
      <vt:lpstr>Aula dia 25/03 – Terceirão 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9</cp:revision>
  <dcterms:created xsi:type="dcterms:W3CDTF">2020-03-24T22:02:48Z</dcterms:created>
  <dcterms:modified xsi:type="dcterms:W3CDTF">2020-03-24T23:30:32Z</dcterms:modified>
</cp:coreProperties>
</file>