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8" r:id="rId6"/>
    <p:sldId id="267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F7884-26D4-4B63-A15E-F6CA23716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3D5965-C585-4235-81E9-87362A249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ACF36C-063B-4ED2-B820-31167150D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AB1470-5B25-4F94-9DE4-F10DAA27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F87022-36E1-481D-99DC-0F7C7E78A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65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BCBCB-0980-4B86-95A0-9D264E7F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19188D8-2A48-40A4-A5F2-7F39D923F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79CB559-0323-4F8E-9922-20E2A6A54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00837B1-7691-4D2E-AA12-6EBFDF15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8CA8273-4D19-4F3D-A8B1-969A8416F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20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F1DC2BB-DD5B-4A04-82AD-0E1C3D914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4D1DBB1-6031-4FEC-B92C-C77D06FC1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86A72E-70BB-4552-BC6A-624364AAE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C28D87-EB6A-47D6-B31D-EDE54D8CB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7DBC52-5DB7-4058-9AEA-79862F7DB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30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F584F-1D77-41EF-834D-662E2E10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BA82B4-CA17-4A28-B11D-E71FC8D26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C30FE8-F523-4597-B8D5-DB638DF91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2CBDF9-A1BD-4772-B8F6-44C3FA78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8EC3636-90F1-4329-85EE-DDF5CD351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793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3389F3-EC0A-4196-9C23-DA610AEC5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FF2029D-3FEF-4C2D-8169-AF7CCE510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F0E306-BC15-4C5C-BACB-3240A3ED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422038-FEC7-40B4-8712-118F9841C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A30A77-BD9C-4F33-A92A-07383502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42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B00BA-E285-4747-B2E7-851BDF7F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41D8C9-EBA7-46B8-8D29-1E20A7AA99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47DF6CE-F669-406C-9290-DD6E55AAE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1361AB4-ACA3-42EF-8B34-E11FFD75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33B2022-3271-4B23-B215-92C79C81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56ECB1-FF33-4020-A99A-6041DEDD2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43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FADDC-66D8-4587-8054-7675D85EE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5F2372-9638-4955-8B4F-36B96A5F2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65ED20-A9F3-42DD-A1A3-0B25B0E09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6F6AEA4-6B1F-438E-A17B-380864A6F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A11E6D-CF08-463C-89D4-04C0E1E5B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A199138-F703-4BDB-8685-84C5C8763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409044B-4AB1-4FDA-887F-667C9D016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D62C0CC-7AA1-459F-B4E0-DF5E52A37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447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CA03F9-EB84-410F-ADFB-EC7420990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89ECCA5-3C3C-478D-BCB4-289B2E47E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B9BC23-CC52-4ADD-8D57-E1B6424D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46CDD79-034A-43AD-8A6F-CC2DF87E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68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E788CE8-65B8-432E-A308-4D20CD90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E87C869-E5C6-44C1-8ABC-1EBCE75B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23F144D-DBB2-4504-B5E9-92DB2AE46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227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40728-E576-4CA3-98DF-D405CC9EA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62A79A0-7390-45B5-98FD-A96EE641E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CFE1DF7-C3D0-48DE-B5C8-E0A02F199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172C82-162D-4E79-97CE-A8F735161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CDC89CC-B490-4384-8FEF-BF9A939F6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8D3EB9A-5FE4-4180-AFF1-EE60AD2B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798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71582-5BCF-47BD-8FAF-11DDC8AEB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E08748D-3921-4F62-AF79-38BB14528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F1DE619-BB8E-4691-918C-264CC6BF8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78D52D2-7715-490B-A2CC-5CC9726E9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D9A56A-4EC1-4129-93CC-8DDD9F84C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933581-57A5-42C5-8997-EB23911BF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76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2F9AA20-9AB2-4DB2-94E3-A8448D8D5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F811141-0E8A-4A0E-B260-2B2C22A66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907801-F608-4C4F-9133-BD79A9656C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40C16-AFFA-4608-A538-2AAEE3B5CE24}" type="datetimeFigureOut">
              <a:rPr lang="pt-BR" smtClean="0"/>
              <a:t>23/03/2020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00F24F-E87B-4439-BD09-E06B64C9D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AA1976-3062-4B39-96BB-22B348C9B0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8DAEB-C1FC-4B27-88F3-ED71CFF967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442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eOQWt5tsbY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62131D48-54A7-43CF-AA22-1D47973A44B2}"/>
              </a:ext>
            </a:extLst>
          </p:cNvPr>
          <p:cNvSpPr txBox="1"/>
          <p:nvPr/>
        </p:nvSpPr>
        <p:spPr>
          <a:xfrm>
            <a:off x="1" y="197346"/>
            <a:ext cx="7341704" cy="646330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6600" dirty="0"/>
              <a:t>O </a:t>
            </a:r>
            <a:r>
              <a:rPr lang="pt-BR" sz="13800" dirty="0"/>
              <a:t>E</a:t>
            </a:r>
            <a:r>
              <a:rPr lang="pt-BR" sz="3600" dirty="0"/>
              <a:t>xistencialismo em </a:t>
            </a:r>
          </a:p>
          <a:p>
            <a:r>
              <a:rPr lang="pt-BR" sz="13800" dirty="0"/>
              <a:t>Jean-Paul Sartre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13A88E1-2B47-47C8-B5DF-16F83F69B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0974" y="0"/>
            <a:ext cx="4731026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F87D40E7-98E0-41EA-8034-0D9E46CBBDFD}"/>
              </a:ext>
            </a:extLst>
          </p:cNvPr>
          <p:cNvSpPr txBox="1"/>
          <p:nvPr/>
        </p:nvSpPr>
        <p:spPr>
          <a:xfrm>
            <a:off x="7460973" y="6215270"/>
            <a:ext cx="4731025" cy="369332"/>
          </a:xfrm>
          <a:prstGeom prst="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/>
              <a:t>Jean-Paul Sartre – 1905/1980</a:t>
            </a:r>
          </a:p>
        </p:txBody>
      </p:sp>
    </p:spTree>
    <p:extLst>
      <p:ext uri="{BB962C8B-B14F-4D97-AF65-F5344CB8AC3E}">
        <p14:creationId xmlns:p14="http://schemas.microsoft.com/office/powerpoint/2010/main" val="247103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4336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1893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64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98B7462-9175-4382-9EB3-657C3D5B6E7E}"/>
              </a:ext>
            </a:extLst>
          </p:cNvPr>
          <p:cNvSpPr txBox="1"/>
          <p:nvPr/>
        </p:nvSpPr>
        <p:spPr>
          <a:xfrm>
            <a:off x="-1" y="0"/>
            <a:ext cx="6334539" cy="67403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9600" dirty="0"/>
              <a:t>E</a:t>
            </a:r>
            <a:r>
              <a:rPr lang="pt-BR" dirty="0"/>
              <a:t>xistencialismo </a:t>
            </a:r>
            <a:r>
              <a:rPr lang="pt-BR" sz="8000" dirty="0" err="1"/>
              <a:t>S</a:t>
            </a:r>
            <a:r>
              <a:rPr lang="pt-BR" sz="3600" dirty="0" err="1"/>
              <a:t>artriniano</a:t>
            </a:r>
            <a:endParaRPr lang="pt-BR" sz="3600" dirty="0"/>
          </a:p>
          <a:p>
            <a:pPr marL="342900" indent="-342900">
              <a:buFont typeface="+mj-lt"/>
              <a:buAutoNum type="arabicPeriod"/>
            </a:pPr>
            <a:r>
              <a:rPr lang="pt-BR" sz="2800" dirty="0"/>
              <a:t>Influenciando pela </a:t>
            </a:r>
            <a:r>
              <a:rPr lang="pt-BR" sz="2800" b="1" dirty="0"/>
              <a:t>fenomenologia de Edmund Husserl: </a:t>
            </a:r>
            <a:r>
              <a:rPr lang="pt-BR" sz="2800" dirty="0"/>
              <a:t>Fenômeno como algo dotado de verdade e expresso na consciência do Homem. 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800" dirty="0">
                <a:solidFill>
                  <a:srgbClr val="FF0000"/>
                </a:solidFill>
              </a:rPr>
              <a:t>Se opõe ao platonismo e ao aristotelismo</a:t>
            </a:r>
            <a:r>
              <a:rPr lang="pt-BR" sz="2800" dirty="0"/>
              <a:t> – </a:t>
            </a:r>
            <a:r>
              <a:rPr lang="pt-BR" sz="2800" b="1" dirty="0">
                <a:solidFill>
                  <a:srgbClr val="00B050"/>
                </a:solidFill>
              </a:rPr>
              <a:t>Sendo para ele o Fenômeno a própria coisa em si</a:t>
            </a:r>
            <a:r>
              <a:rPr lang="pt-BR" sz="2800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800" dirty="0"/>
              <a:t>O conhecimento é uma relação do SER-DO-FENÔMENO (o mundo inteiro das coisas) COM FÊNOMENO-DO-SER (aparição das coisas)</a:t>
            </a:r>
          </a:p>
          <a:p>
            <a:pPr marL="342900" indent="-342900">
              <a:buFont typeface="+mj-lt"/>
              <a:buAutoNum type="arabicPeriod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9053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667C2-05DC-471A-B0AD-2A6FCE1BA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73C580-2F53-4A2E-AC30-9160FFA95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8F18BA88-E7C3-4543-9C93-C86A4B2E1F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39" y="106018"/>
            <a:ext cx="12430539" cy="68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29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72675AA-E666-4902-B126-E2CDEEB868E3}"/>
              </a:ext>
            </a:extLst>
          </p:cNvPr>
          <p:cNvSpPr txBox="1"/>
          <p:nvPr/>
        </p:nvSpPr>
        <p:spPr>
          <a:xfrm>
            <a:off x="0" y="0"/>
            <a:ext cx="4744278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rgbClr val="FFFF00"/>
                </a:solidFill>
              </a:rPr>
              <a:t>A Existência precede</a:t>
            </a:r>
          </a:p>
          <a:p>
            <a:r>
              <a:rPr lang="pt-BR" sz="4800" dirty="0">
                <a:solidFill>
                  <a:srgbClr val="FFFF00"/>
                </a:solidFill>
              </a:rPr>
              <a:t>A Essência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8E22EBB-BCEA-4A6B-8954-BDCD5CD49ECC}"/>
              </a:ext>
            </a:extLst>
          </p:cNvPr>
          <p:cNvSpPr txBox="1"/>
          <p:nvPr/>
        </p:nvSpPr>
        <p:spPr>
          <a:xfrm>
            <a:off x="0" y="2456795"/>
            <a:ext cx="5208104" cy="44012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2000" dirty="0"/>
              <a:t>SÓ EXISTE CONSCIÊNCIA PORQUE ALGO APARECEU PARA ELA, OU SEJA, O MUNDO VEM PRIMEIRO.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000" dirty="0"/>
              <a:t>DEPOIS DA CONSCIÊNCIA DE MUNDO TENHO CONSCIÊNCIA DE MIM (CONSCIÊNCIA PARA-SI)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000" dirty="0"/>
              <a:t>A CONSCIÊNCIA DE SI É A PERCEPÇÃO DO QUE NÃO SOU. A PERCEPÇÃO DO QUE ME FALTA. POR ISSO ESTAMOS EM CONSTANTE </a:t>
            </a:r>
            <a:r>
              <a:rPr lang="pt-BR" sz="2000" dirty="0">
                <a:solidFill>
                  <a:srgbClr val="FF0000"/>
                </a:solidFill>
              </a:rPr>
              <a:t>BUSCA DO VALOR OU </a:t>
            </a:r>
            <a:r>
              <a:rPr lang="pt-BR" sz="2000" b="1" dirty="0">
                <a:solidFill>
                  <a:srgbClr val="FF0000"/>
                </a:solidFill>
              </a:rPr>
              <a:t>DEVER-SER</a:t>
            </a:r>
            <a:r>
              <a:rPr lang="pt-BR" sz="2000" dirty="0">
                <a:solidFill>
                  <a:srgbClr val="FF0000"/>
                </a:solidFill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2000" b="1" u="sng" dirty="0"/>
              <a:t>AO TOMAR CONSCIÊNCIA DO MUNDO – TOMAMOS CONSCIÊNCIA E NÓS E NOS PERGUNTAMOS – QUEM SOU? O QUE DEVO FAZER? ISTO OU AQUILO?</a:t>
            </a:r>
          </a:p>
        </p:txBody>
      </p:sp>
      <p:pic>
        <p:nvPicPr>
          <p:cNvPr id="1028" name="Picture 4" descr="Resultado de imagem para MUNDO">
            <a:extLst>
              <a:ext uri="{FF2B5EF4-FFF2-40B4-BE49-F238E27FC236}">
                <a16:creationId xmlns:a16="http://schemas.microsoft.com/office/drawing/2014/main" id="{3DCCB41A-4B00-4F07-A7B7-9260911C5C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104" y="-1"/>
            <a:ext cx="6983896" cy="685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387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AEC2A-122C-4460-B7AD-8BAC6E6FB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E7C4F8-82D4-4D2D-8C62-12A88F114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6" descr="Resultado de imagem para CONSCIÊNCIA">
            <a:extLst>
              <a:ext uri="{FF2B5EF4-FFF2-40B4-BE49-F238E27FC236}">
                <a16:creationId xmlns:a16="http://schemas.microsoft.com/office/drawing/2014/main" id="{0C57042E-3D9E-49C7-880B-B5CA1C71B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104" y="-7648"/>
            <a:ext cx="6983896" cy="685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7A953E73-F489-4517-87DD-C51848CFFC82}"/>
              </a:ext>
            </a:extLst>
          </p:cNvPr>
          <p:cNvSpPr txBox="1"/>
          <p:nvPr/>
        </p:nvSpPr>
        <p:spPr>
          <a:xfrm>
            <a:off x="132522" y="-7648"/>
            <a:ext cx="4982817" cy="41549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sz="2400" dirty="0"/>
              <a:t>EU É INCOMPLETO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/>
              <a:t>EU ESTÁ SEMPRE EM BUSCA PORQUE ELE NÃO É TOTALIDADE, MAS PRECISA DELA PARA SE COMPLETAR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/>
              <a:t>O ERRO É QUE O EU TENTA SUPRIR ESSA CARÊNCIA COM </a:t>
            </a:r>
            <a:r>
              <a:rPr lang="pt-BR" sz="2400" b="1" u="sng" dirty="0">
                <a:solidFill>
                  <a:srgbClr val="FF0000"/>
                </a:solidFill>
              </a:rPr>
              <a:t>TOTALIDADES,</a:t>
            </a:r>
            <a:r>
              <a:rPr lang="pt-BR" sz="2400" dirty="0"/>
              <a:t> COM CONSCIÊNCIAS QUE PRECEDEM SUA EXISTÊNCIA- PARA SARTRE A IDEIA DE DEUS É UM EXEMPLO.</a:t>
            </a:r>
          </a:p>
        </p:txBody>
      </p:sp>
    </p:spTree>
    <p:extLst>
      <p:ext uri="{BB962C8B-B14F-4D97-AF65-F5344CB8AC3E}">
        <p14:creationId xmlns:p14="http://schemas.microsoft.com/office/powerpoint/2010/main" val="424095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08B4C-42FF-4F5D-92E5-7DA8585C8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5E03A8-E2A5-4AB3-A42E-8E5A64FD4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Picture 10" descr="Resultado de imagem para TOTALITÁRIO">
            <a:extLst>
              <a:ext uri="{FF2B5EF4-FFF2-40B4-BE49-F238E27FC236}">
                <a16:creationId xmlns:a16="http://schemas.microsoft.com/office/drawing/2014/main" id="{684A46EB-017A-424F-9F6A-E222E8B7C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4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1EE4ED89-307B-47E6-A1E7-28E8CBD7E569}"/>
              </a:ext>
            </a:extLst>
          </p:cNvPr>
          <p:cNvSpPr/>
          <p:nvPr/>
        </p:nvSpPr>
        <p:spPr>
          <a:xfrm>
            <a:off x="4744278" y="5033377"/>
            <a:ext cx="499021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pt-BR" dirty="0">
                <a:hlinkClick r:id="rId3"/>
              </a:rPr>
              <a:t>https://www.youtube.com/watch?v=geOQWt5tsbY</a:t>
            </a:r>
            <a:endParaRPr lang="pt-BR" dirty="0"/>
          </a:p>
        </p:txBody>
      </p:sp>
      <p:cxnSp>
        <p:nvCxnSpPr>
          <p:cNvPr id="7" name="Conector de Seta Reta 6">
            <a:extLst>
              <a:ext uri="{FF2B5EF4-FFF2-40B4-BE49-F238E27FC236}">
                <a16:creationId xmlns:a16="http://schemas.microsoft.com/office/drawing/2014/main" id="{0D8D1E7E-042C-4A91-A915-35583985EE52}"/>
              </a:ext>
            </a:extLst>
          </p:cNvPr>
          <p:cNvCxnSpPr/>
          <p:nvPr/>
        </p:nvCxnSpPr>
        <p:spPr>
          <a:xfrm>
            <a:off x="3154017" y="556591"/>
            <a:ext cx="3472070" cy="2517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70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14DA4AC-8DF2-4CAD-9DB0-CCD6CED2F9E9}"/>
              </a:ext>
            </a:extLst>
          </p:cNvPr>
          <p:cNvSpPr txBox="1"/>
          <p:nvPr/>
        </p:nvSpPr>
        <p:spPr>
          <a:xfrm>
            <a:off x="0" y="0"/>
            <a:ext cx="6414052" cy="313932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6600" dirty="0"/>
              <a:t>EXISTENCIALISMO E </a:t>
            </a:r>
          </a:p>
          <a:p>
            <a:r>
              <a:rPr lang="pt-BR" sz="6600" dirty="0"/>
              <a:t>		LIBERDADE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B8E121C-5B77-4734-A9B4-907FF9B677A3}"/>
              </a:ext>
            </a:extLst>
          </p:cNvPr>
          <p:cNvSpPr txBox="1"/>
          <p:nvPr/>
        </p:nvSpPr>
        <p:spPr>
          <a:xfrm>
            <a:off x="742122" y="3935896"/>
            <a:ext cx="10151165" cy="255454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t-BR" sz="4000" dirty="0"/>
              <a:t>EXISTE O MUNDO (TOTALIDADE DAS COISAS)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4000" dirty="0"/>
              <a:t>CONSCIÊNCIA PARA-SI: O QUE DEVO FAZER? DEPARAR-SE COM O NADA.</a:t>
            </a:r>
          </a:p>
          <a:p>
            <a:pPr marL="342900" indent="-342900">
              <a:buFont typeface="+mj-lt"/>
              <a:buAutoNum type="arabicPeriod"/>
            </a:pPr>
            <a:r>
              <a:rPr lang="pt-BR" sz="4000" dirty="0"/>
              <a:t>ENGAJAMENTO/RESPONSABILIDADE/PROJETO</a:t>
            </a:r>
          </a:p>
        </p:txBody>
      </p:sp>
    </p:spTree>
    <p:extLst>
      <p:ext uri="{BB962C8B-B14F-4D97-AF65-F5344CB8AC3E}">
        <p14:creationId xmlns:p14="http://schemas.microsoft.com/office/powerpoint/2010/main" val="4261945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esultado de imagem para LIBERDADE SARTRINIANA">
            <a:extLst>
              <a:ext uri="{FF2B5EF4-FFF2-40B4-BE49-F238E27FC236}">
                <a16:creationId xmlns:a16="http://schemas.microsoft.com/office/drawing/2014/main" id="{C980CF97-F744-4141-8EFB-64E9F20F7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16"/>
            <a:ext cx="12192000" cy="6841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403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0904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255</Words>
  <Application>Microsoft Office PowerPoint</Application>
  <PresentationFormat>Widescreen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AUGUSTO</dc:creator>
  <cp:lastModifiedBy>CARLOS AUGUSTO</cp:lastModifiedBy>
  <cp:revision>12</cp:revision>
  <dcterms:created xsi:type="dcterms:W3CDTF">2020-03-23T20:19:49Z</dcterms:created>
  <dcterms:modified xsi:type="dcterms:W3CDTF">2020-03-24T17:03:43Z</dcterms:modified>
</cp:coreProperties>
</file>