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8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4592ED-98CB-444A-98A2-7B249A202A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8EF8328-20FB-499D-A178-86314D111D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99EA9C3-6396-42F3-92D7-2D3524CF9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28CF-8780-45E7-A669-617435D7C6B3}" type="datetimeFigureOut">
              <a:rPr lang="pt-BR" smtClean="0"/>
              <a:t>24/03/2020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BE633BA-B03A-4087-823F-8FD868E66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F0E69D2-59F6-4993-8B23-E4A01C7D2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06B23-082B-4617-8A94-775A6AFC83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258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F7715C-181A-4C92-916F-91564EED6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0FFB311-7F19-471C-970F-0CD16F986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F8D6BF-ABAD-459B-91AD-30FBC5243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28CF-8780-45E7-A669-617435D7C6B3}" type="datetimeFigureOut">
              <a:rPr lang="pt-BR" smtClean="0"/>
              <a:t>24/03/2020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98BCF0F-FBD9-4DF2-A3D5-08F127C8B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E5524EE-D141-4E71-A7F1-0E1488160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06B23-082B-4617-8A94-775A6AFC83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8978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60A2A32-D684-406A-9A2D-4CC6990E5C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DF3B5D4-58CE-4418-8E9C-477AC75745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012897B-C8B9-43C3-A113-5FF359C09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28CF-8780-45E7-A669-617435D7C6B3}" type="datetimeFigureOut">
              <a:rPr lang="pt-BR" smtClean="0"/>
              <a:t>24/03/2020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B65CB73-DBFF-4CF9-8E6F-66FDE28EF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C560F6-8E21-4043-858F-E8EA11A02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06B23-082B-4617-8A94-775A6AFC83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6646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62BA9E-C7C8-4F79-B9A5-DC250114C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0E1E47-D4CE-4C30-B2C3-66A3959C1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CDB496-D536-43FF-B1D9-989C7C18F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28CF-8780-45E7-A669-617435D7C6B3}" type="datetimeFigureOut">
              <a:rPr lang="pt-BR" smtClean="0"/>
              <a:t>24/03/2020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31BFEFA-4B98-4B92-8B86-DC7F38098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F8BAF89-018A-4BE2-94B0-5A9129CB6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06B23-082B-4617-8A94-775A6AFC83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725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D9B08A-6436-4B8B-8C12-1C5654448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36B4CD7-3EF6-43BE-9457-39F57A2E1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A683CB-0F39-4070-94F3-D80A55BF9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28CF-8780-45E7-A669-617435D7C6B3}" type="datetimeFigureOut">
              <a:rPr lang="pt-BR" smtClean="0"/>
              <a:t>24/03/2020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8E5FD3-0A6C-4A1E-9404-AA8F0B905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7AA3CA8-D775-4983-9E1F-443093159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06B23-082B-4617-8A94-775A6AFC83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1643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548B54-AAC8-4880-B91C-755E979F3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E73141-17D6-4EF4-AEA5-0C4C6A3F46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5893A63-39E0-476A-8933-DB484321D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1F929E2-7FAA-4794-801E-4EBE47C15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28CF-8780-45E7-A669-617435D7C6B3}" type="datetimeFigureOut">
              <a:rPr lang="pt-BR" smtClean="0"/>
              <a:t>24/03/2020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50EBBF6-3232-4622-9CCE-E6A3D9F56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F174E10-136F-4D59-82E1-BF743172D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06B23-082B-4617-8A94-775A6AFC83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7540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004FD5-76D9-49DF-870B-688EFFB2E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0200E34-2988-47B7-89E4-CFDF37D5F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EB008FE-BD66-4516-ABBF-CCEFC95F2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D37832D-6C01-480A-B411-1822095A80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EA6C4B6-7530-48A6-B5F0-F723A4177E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EFA5BA6-18B0-463E-A8DE-0AAF8798A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28CF-8780-45E7-A669-617435D7C6B3}" type="datetimeFigureOut">
              <a:rPr lang="pt-BR" smtClean="0"/>
              <a:t>24/03/2020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B67199D-7157-45A6-B652-61A79B7D2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A79BCFF-930A-4034-9C91-18C519D29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06B23-082B-4617-8A94-775A6AFC83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1541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473747-4600-474B-87CF-1936550A3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B3D4FE2-6C2A-4B5B-8FB5-87EEE6346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28CF-8780-45E7-A669-617435D7C6B3}" type="datetimeFigureOut">
              <a:rPr lang="pt-BR" smtClean="0"/>
              <a:t>24/03/2020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390E563-8DAF-4735-8B4E-6C9069712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D9E8489-7603-4D06-B658-05905D1EB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06B23-082B-4617-8A94-775A6AFC83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1227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9BC2ECC-871B-455A-8B0B-D6E82C466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28CF-8780-45E7-A669-617435D7C6B3}" type="datetimeFigureOut">
              <a:rPr lang="pt-BR" smtClean="0"/>
              <a:t>24/03/2020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CD0A0FB-D89B-48F9-96F6-F8B0805AE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0B6EBCD-8BA1-4D09-8ED4-6C6EBC557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06B23-082B-4617-8A94-775A6AFC83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44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3766FB-6E83-488C-9189-C9C880696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196167-A23C-4E4E-AC87-FB123EE80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DF9BC00-F884-4069-8C6F-9F6D03520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8EBAFBF-8AEF-4321-99A6-4414B1B2C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28CF-8780-45E7-A669-617435D7C6B3}" type="datetimeFigureOut">
              <a:rPr lang="pt-BR" smtClean="0"/>
              <a:t>24/03/2020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F823683-A211-49DA-84A7-FC88DEBD0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2012E98-9198-455F-B077-25881B710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06B23-082B-4617-8A94-775A6AFC83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5441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8FA290-5634-4A2F-8B99-3424754D8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1C529E0-DC64-437B-84E3-AD701214D1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7F62DF1-EC58-4226-829D-D3D0A9119D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D2A53C5-B16E-474E-9B27-7772B718F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28CF-8780-45E7-A669-617435D7C6B3}" type="datetimeFigureOut">
              <a:rPr lang="pt-BR" smtClean="0"/>
              <a:t>24/03/2020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3245E10-DBF8-4344-B1A6-C53369B5D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0FF7691-306A-472B-B96B-CA0A32551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06B23-082B-4617-8A94-775A6AFC83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218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152A2C4-99ED-4441-877E-61FCDBAA4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3BF402-59B3-472C-BF65-7590B7AB5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6FDA76C-56C3-40E7-86B6-85F80B82A0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B28CF-8780-45E7-A669-617435D7C6B3}" type="datetimeFigureOut">
              <a:rPr lang="pt-BR" smtClean="0"/>
              <a:t>24/03/2020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296683-12EA-442E-A13A-72011FEB0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8DDA1F-F9BC-4E51-8B5E-E2E6DE0AF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06B23-082B-4617-8A94-775A6AFC83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7862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5E2AE7-58BF-4322-955C-3552688CD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Fenômenos químicos e físicos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376E00-BBDE-4BA3-A873-C662FF146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018183" cy="2706618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dirty="0">
                <a:solidFill>
                  <a:srgbClr val="0070C0"/>
                </a:solidFill>
              </a:rPr>
              <a:t>Fenômenos físicos: </a:t>
            </a:r>
            <a:r>
              <a:rPr lang="pt-BR" dirty="0"/>
              <a:t>são aqueles em que não se altera a composição química da matéria.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981AEBE-EF89-45EF-933F-7D1899CCB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9811" y="1368943"/>
            <a:ext cx="3961889" cy="2958410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1A5F15A6-3030-425F-9956-D0328B8684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211" y="4702527"/>
            <a:ext cx="2911337" cy="1938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281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7007"/>
    </mc:Choice>
    <mc:Fallback>
      <p:transition spd="slow" advTm="13700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D984D5-C505-4A5A-8DFE-A7C14A1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826565" cy="3355975"/>
          </a:xfrm>
          <a:ln w="7620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Fenômenos químico: </a:t>
            </a:r>
            <a:r>
              <a:rPr lang="pt-BR" dirty="0"/>
              <a:t>são aqueles que ocorrem quando há alteração na composição da matéria, ou seja, quando há a formação de uma nova substância. 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5F189AA5-F55C-4D31-B5C4-FC084016E7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388" y="888309"/>
            <a:ext cx="4029697" cy="3018383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5B5A1D61-EBFA-4DEF-8CA0-2C297E1701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388" y="4133196"/>
            <a:ext cx="3203382" cy="2724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776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7093"/>
    </mc:Choice>
    <mc:Fallback>
      <p:transition spd="slow" advTm="23709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0723E8-B1F4-45ED-9AE4-504C17850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43052" cy="1325563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Substâncias puras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B7BAF40-2AD8-42BE-AAF1-B725AD5C4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4474" y="2003425"/>
            <a:ext cx="9843052" cy="4351338"/>
          </a:xfrm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pt-BR" dirty="0"/>
              <a:t>Substâncias puras são formadas por um único tipo de átomo ou molécula. As substâncias puras podem ser subdivididas em duas classes: substâncias puras </a:t>
            </a:r>
            <a:r>
              <a:rPr lang="pt-BR" b="1" dirty="0"/>
              <a:t>simples</a:t>
            </a:r>
            <a:r>
              <a:rPr lang="pt-BR" dirty="0"/>
              <a:t> ou </a:t>
            </a:r>
            <a:r>
              <a:rPr lang="pt-BR" b="1" dirty="0"/>
              <a:t>compostas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0100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587"/>
    </mc:Choice>
    <mc:Fallback>
      <p:transition spd="slow" advTm="5958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2B4275-40CA-4A45-8715-024DB4569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Arial Black" panose="020B0A04020102020204" pitchFamily="34" charset="0"/>
              </a:rPr>
              <a:t>Substâncias puras 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8307092-A045-4F4E-B86D-BFAFA38EB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774" y="1942478"/>
            <a:ext cx="2872409" cy="2311469"/>
          </a:xfrm>
          <a:ln w="762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FF0000"/>
                </a:solidFill>
              </a:rPr>
              <a:t>Substâncias puras simples: </a:t>
            </a:r>
            <a:r>
              <a:rPr lang="pt-BR" dirty="0"/>
              <a:t>formada por um único elemento químico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7C00A13-75C8-41D8-BFD5-06DEE8E759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328" y="2641045"/>
            <a:ext cx="6998788" cy="1970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634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7321"/>
    </mc:Choice>
    <mc:Fallback>
      <p:transition spd="slow" advTm="9732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9DB45B-FF66-473E-A53D-1ED8CD67C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Arial Black" panose="020B0A04020102020204" pitchFamily="34" charset="0"/>
              </a:rPr>
              <a:t>Substâncias puras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5C4A49-AB5E-468E-B3D1-9B81464B6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983" y="1690688"/>
            <a:ext cx="3429000" cy="2351225"/>
          </a:xfrm>
          <a:ln w="76200">
            <a:solidFill>
              <a:schemeClr val="tx1"/>
            </a:solidFill>
            <a:prstDash val="lgDash"/>
          </a:ln>
        </p:spPr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FF0000"/>
                </a:solidFill>
              </a:rPr>
              <a:t>Substâncias puras compostas: </a:t>
            </a:r>
            <a:r>
              <a:rPr lang="pt-BR" dirty="0"/>
              <a:t>formada por pelo menos dois elementos diferentes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5584244-CEAD-4052-A2E3-63B5F911DB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474" y="2866300"/>
            <a:ext cx="6348047" cy="2926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143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6740"/>
    </mc:Choice>
    <mc:Fallback>
      <p:transition spd="slow" advTm="12674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D4F344-A0B5-48E0-8A7C-09A87F01A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Arial Black" panose="020B0A04020102020204" pitchFamily="34" charset="0"/>
              </a:rPr>
              <a:t>Misturas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2696EF-D5EC-4377-9439-2D6E02098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930" y="1690688"/>
            <a:ext cx="3786808" cy="2315817"/>
          </a:xfrm>
          <a:solidFill>
            <a:srgbClr val="FFC000"/>
          </a:solidFill>
          <a:ln w="76200">
            <a:solidFill>
              <a:schemeClr val="tx1"/>
            </a:solidFill>
          </a:ln>
        </p:spPr>
        <p:txBody>
          <a:bodyPr/>
          <a:lstStyle/>
          <a:p>
            <a:r>
              <a:rPr lang="pt-BR" dirty="0"/>
              <a:t>É a união de duas ou mais substâncias</a:t>
            </a:r>
          </a:p>
          <a:p>
            <a:r>
              <a:rPr lang="pt-BR" dirty="0"/>
              <a:t>Pode ser classificada em</a:t>
            </a:r>
            <a:r>
              <a:rPr lang="pt-BR" b="1" dirty="0"/>
              <a:t> homogênea </a:t>
            </a:r>
            <a:r>
              <a:rPr lang="pt-BR" dirty="0"/>
              <a:t>e </a:t>
            </a:r>
            <a:r>
              <a:rPr lang="pt-BR" b="1" dirty="0"/>
              <a:t>heterogênea</a:t>
            </a:r>
            <a:r>
              <a:rPr lang="pt-BR" dirty="0"/>
              <a:t>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FFFDD5B3-B4B4-4765-905B-82A2F38E9C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971" y="1592950"/>
            <a:ext cx="3384829" cy="3087757"/>
          </a:xfrm>
          <a:prstGeom prst="rect">
            <a:avLst/>
          </a:prstGeom>
          <a:ln w="76200">
            <a:solidFill>
              <a:srgbClr val="002060"/>
            </a:solidFill>
          </a:ln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2F59A07D-4117-440D-80CA-67A3655FE0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263" y="4210840"/>
            <a:ext cx="3791479" cy="2534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370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2874"/>
    </mc:Choice>
    <mc:Fallback>
      <p:transition spd="slow" advTm="122874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06C8F1-01BE-4BF8-8CE0-CA9CC36C1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pt-BR" dirty="0">
                <a:latin typeface="Arial Black" panose="020B0A04020102020204" pitchFamily="34" charset="0"/>
              </a:rPr>
              <a:t>Misturas 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BC7D224-80FF-4516-A1F3-986E8E53C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157" y="2554494"/>
            <a:ext cx="3498573" cy="2494584"/>
          </a:xfrm>
          <a:ln w="5715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b="1" dirty="0">
                <a:solidFill>
                  <a:srgbClr val="FF0000"/>
                </a:solidFill>
              </a:rPr>
              <a:t>Misturas homogêneas</a:t>
            </a:r>
            <a:r>
              <a:rPr lang="pt-BR" dirty="0"/>
              <a:t>:</a:t>
            </a:r>
          </a:p>
          <a:p>
            <a:r>
              <a:rPr lang="pt-BR" dirty="0"/>
              <a:t> são formados por uma única fase;</a:t>
            </a:r>
          </a:p>
          <a:p>
            <a:r>
              <a:rPr lang="pt-BR" dirty="0"/>
              <a:t>É formado por duas ou mais substâncias que se misturam.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9E8735C-7A9F-48D8-B4B7-3EDC3518D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7303" y="2001078"/>
            <a:ext cx="4306957" cy="3220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324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5065"/>
    </mc:Choice>
    <mc:Fallback>
      <p:transition spd="slow" advTm="12506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30D412-9D56-4CCD-9FAF-6642500CD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>
                <a:latin typeface="Arial Black" panose="020B0A04020102020204" pitchFamily="34" charset="0"/>
              </a:rPr>
              <a:t>Misturas 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4DFE09-B469-4D91-BCBF-03EAEBEC1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3137452" cy="2057262"/>
          </a:xfrm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>
                <a:solidFill>
                  <a:srgbClr val="FF0000"/>
                </a:solidFill>
              </a:rPr>
              <a:t>Mistura heterogênea:</a:t>
            </a:r>
          </a:p>
          <a:p>
            <a:r>
              <a:rPr lang="pt-BR" dirty="0"/>
              <a:t>Apresenta mais de uma fase.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88EE326-8105-4B47-B12D-F59519CC4B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2300" y="1690688"/>
            <a:ext cx="2717800" cy="2946400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A12A4F96-410C-4357-9E43-CDC77963B0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035" y="774148"/>
            <a:ext cx="2235665" cy="2654852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EFB6E74C-55DA-44B9-91C6-C05BA39984A0}"/>
              </a:ext>
            </a:extLst>
          </p:cNvPr>
          <p:cNvSpPr/>
          <p:nvPr/>
        </p:nvSpPr>
        <p:spPr>
          <a:xfrm>
            <a:off x="6599583" y="4759389"/>
            <a:ext cx="2443282" cy="175432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ATENÇÃO! </a:t>
            </a:r>
            <a:r>
              <a:rPr lang="pt-BR" b="1" dirty="0"/>
              <a:t>Substâncias puras também podem ser heterogêneas, ou seja, podem apresentar mais de uma fase. </a:t>
            </a:r>
          </a:p>
          <a:p>
            <a:r>
              <a:rPr lang="pt-BR" dirty="0"/>
              <a:t> 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5CFD5E21-1CFF-4E60-AEB7-C941FCB3F1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766" y="4277483"/>
            <a:ext cx="2750142" cy="221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116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9903"/>
    </mc:Choice>
    <mc:Fallback>
      <p:transition spd="slow" advTm="219903"/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173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Tema do Office</vt:lpstr>
      <vt:lpstr>Fenômenos químicos e físicos </vt:lpstr>
      <vt:lpstr>Apresentação do PowerPoint</vt:lpstr>
      <vt:lpstr>Substâncias puras </vt:lpstr>
      <vt:lpstr>Substâncias puras </vt:lpstr>
      <vt:lpstr>Substâncias puras </vt:lpstr>
      <vt:lpstr>Misturas </vt:lpstr>
      <vt:lpstr>Misturas </vt:lpstr>
      <vt:lpstr>Misturas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sueli</dc:creator>
  <cp:lastModifiedBy>maria sueli</cp:lastModifiedBy>
  <cp:revision>15</cp:revision>
  <dcterms:created xsi:type="dcterms:W3CDTF">2020-03-24T10:34:43Z</dcterms:created>
  <dcterms:modified xsi:type="dcterms:W3CDTF">2020-03-24T14:58:29Z</dcterms:modified>
</cp:coreProperties>
</file>