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51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3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57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74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25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4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1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83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9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17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884C-C9C2-4D42-8D89-E2AD28CB415A}" type="datetimeFigureOut">
              <a:rPr lang="pt-BR" smtClean="0"/>
              <a:t>18/03/2020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9339-7022-4BD9-9C55-E8FB783EF7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55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976664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 Rounded MT Bold" pitchFamily="34" charset="0"/>
              </a:rPr>
              <a:t>MAPA MENTAL </a:t>
            </a:r>
          </a:p>
          <a:p>
            <a:r>
              <a:rPr lang="pt-BR" dirty="0" smtClean="0">
                <a:solidFill>
                  <a:schemeClr val="tx1"/>
                </a:solidFill>
                <a:latin typeface="Arial Rounded MT Bold" pitchFamily="34" charset="0"/>
              </a:rPr>
              <a:t>OBRAS LITERÁRIAS</a:t>
            </a:r>
          </a:p>
          <a:p>
            <a:r>
              <a:rPr lang="pt-BR" dirty="0" smtClean="0">
                <a:solidFill>
                  <a:schemeClr val="tx1"/>
                </a:solidFill>
                <a:latin typeface="Arial Rounded MT Bold" pitchFamily="34" charset="0"/>
              </a:rPr>
              <a:t>1º SÉRIE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85770"/>
            <a:ext cx="7200799" cy="209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976664"/>
          </a:xfrm>
        </p:spPr>
        <p:txBody>
          <a:bodyPr/>
          <a:lstStyle/>
          <a:p>
            <a:r>
              <a:rPr lang="pt-BR" dirty="0" smtClean="0"/>
              <a:t>COMPLETAR O MAPA MENTAL</a:t>
            </a:r>
            <a:endParaRPr lang="pt-BR" dirty="0"/>
          </a:p>
        </p:txBody>
      </p:sp>
      <p:pic>
        <p:nvPicPr>
          <p:cNvPr id="5" name="Imagem 4" descr="Resultado de imagem para as brumas de aval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16024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Resultado de imagem para venha ver o por do sol lygia fagundes tell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0" y="1124744"/>
            <a:ext cx="1775460" cy="2583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Resultado de imagem para as formigas lygia fagundes tell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80" y="1052736"/>
            <a:ext cx="3366120" cy="301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Resultado de imagem para o cavaleiro inexistente italo calvin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3078480" cy="4762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 explicativo em forma de nuvem 8"/>
          <p:cNvSpPr/>
          <p:nvPr/>
        </p:nvSpPr>
        <p:spPr>
          <a:xfrm>
            <a:off x="6007664" y="4178238"/>
            <a:ext cx="3114600" cy="1957908"/>
          </a:xfrm>
          <a:prstGeom prst="cloudCallout">
            <a:avLst>
              <a:gd name="adj1" fmla="val 34548"/>
              <a:gd name="adj2" fmla="val 569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PERÍODO EM ESTUDO?</a:t>
            </a:r>
          </a:p>
          <a:p>
            <a:pPr algn="ctr"/>
            <a:r>
              <a:rPr lang="pt-B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___________________</a:t>
            </a:r>
            <a:endParaRPr lang="pt-B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3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4895775" cy="2520280"/>
          </a:xfrm>
          <a:prstGeom prst="wedgeEllipseCallout">
            <a:avLst>
              <a:gd name="adj1" fmla="val -4210"/>
              <a:gd name="adj2" fmla="val 7628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QUAL FILME VISTO?</a:t>
            </a:r>
          </a:p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_______________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21264" y="3501008"/>
            <a:ext cx="5040560" cy="2880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PERSONAGENS</a:t>
            </a:r>
          </a:p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________________________________________________________________________________________________________________________________________________________________________</a:t>
            </a:r>
          </a:p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FOCO NARRATIVO</a:t>
            </a:r>
          </a:p>
          <a:p>
            <a:pPr algn="ctr"/>
            <a:r>
              <a:rPr lang="pt-B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_________________________________________</a:t>
            </a:r>
            <a:endParaRPr lang="pt-B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o Explicativo 1 (Borda e Ênfase) 4"/>
          <p:cNvSpPr/>
          <p:nvPr/>
        </p:nvSpPr>
        <p:spPr>
          <a:xfrm>
            <a:off x="6012160" y="332656"/>
            <a:ext cx="2808312" cy="2448272"/>
          </a:xfrm>
          <a:prstGeom prst="accentBorderCallout1">
            <a:avLst>
              <a:gd name="adj1" fmla="val 18750"/>
              <a:gd name="adj2" fmla="val -8333"/>
              <a:gd name="adj3" fmla="val 75151"/>
              <a:gd name="adj4" fmla="val -5103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TIPO DE NARRADOR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______________________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ENREDO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______________________</a:t>
            </a:r>
            <a:endParaRPr lang="pt-B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o Explicativo 1 5"/>
          <p:cNvSpPr/>
          <p:nvPr/>
        </p:nvSpPr>
        <p:spPr>
          <a:xfrm>
            <a:off x="6156176" y="3356992"/>
            <a:ext cx="2520280" cy="2880320"/>
          </a:xfrm>
          <a:prstGeom prst="borderCallout1">
            <a:avLst>
              <a:gd name="adj1" fmla="val 18750"/>
              <a:gd name="adj2" fmla="val -8333"/>
              <a:gd name="adj3" fmla="val 59166"/>
              <a:gd name="adj4" fmla="val -3325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CONFLITO GERADOR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________________________________________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DESFECHO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________________________________________</a:t>
            </a:r>
            <a:endParaRPr lang="pt-B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2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976664"/>
          </a:xfrm>
        </p:spPr>
        <p:txBody>
          <a:bodyPr/>
          <a:lstStyle/>
          <a:p>
            <a:endParaRPr lang="pt-BR" u="sng" dirty="0" smtClean="0">
              <a:solidFill>
                <a:schemeClr val="tx1"/>
              </a:solidFill>
            </a:endParaRPr>
          </a:p>
          <a:p>
            <a:endParaRPr lang="pt-BR" u="sng" dirty="0">
              <a:solidFill>
                <a:schemeClr val="tx1"/>
              </a:solidFill>
            </a:endParaRPr>
          </a:p>
          <a:p>
            <a:endParaRPr lang="pt-BR" u="sng" dirty="0" smtClean="0">
              <a:solidFill>
                <a:schemeClr val="tx1"/>
              </a:solidFill>
            </a:endParaRPr>
          </a:p>
          <a:p>
            <a:endParaRPr lang="pt-BR" u="sng" dirty="0">
              <a:solidFill>
                <a:schemeClr val="tx1"/>
              </a:solidFill>
            </a:endParaRPr>
          </a:p>
          <a:p>
            <a:r>
              <a:rPr lang="pt-BR" u="sng" dirty="0" smtClean="0">
                <a:solidFill>
                  <a:schemeClr val="tx1"/>
                </a:solidFill>
              </a:rPr>
              <a:t>LYGIA FAGUNDES TELLES</a:t>
            </a:r>
          </a:p>
          <a:p>
            <a:endParaRPr lang="pt-BR" u="sng" dirty="0" smtClean="0">
              <a:solidFill>
                <a:schemeClr val="tx1"/>
              </a:solidFill>
            </a:endParaRPr>
          </a:p>
        </p:txBody>
      </p:sp>
      <p:sp>
        <p:nvSpPr>
          <p:cNvPr id="2" name="Fluxograma: Processo 1"/>
          <p:cNvSpPr/>
          <p:nvPr/>
        </p:nvSpPr>
        <p:spPr>
          <a:xfrm>
            <a:off x="3579888" y="3573016"/>
            <a:ext cx="2304256" cy="864096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u="sng" dirty="0" smtClean="0">
                <a:solidFill>
                  <a:schemeClr val="tx1"/>
                </a:solidFill>
              </a:rPr>
              <a:t>CONTOS</a:t>
            </a:r>
            <a:endParaRPr lang="pt-BR" sz="2800" u="sng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2408" y="260648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804248" y="5491868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804248" y="2708920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51896" y="5568600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79512" y="5576632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616480" y="61548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0648" y="2708920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6804248" y="239900"/>
            <a:ext cx="216024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reto 12"/>
          <p:cNvCxnSpPr/>
          <p:nvPr/>
        </p:nvCxnSpPr>
        <p:spPr>
          <a:xfrm>
            <a:off x="2339752" y="1412776"/>
            <a:ext cx="1512168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endCxn id="2" idx="1"/>
          </p:cNvCxnSpPr>
          <p:nvPr/>
        </p:nvCxnSpPr>
        <p:spPr>
          <a:xfrm>
            <a:off x="2242648" y="3717032"/>
            <a:ext cx="13372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411760" y="4365104"/>
            <a:ext cx="116812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9" idx="2"/>
          </p:cNvCxnSpPr>
          <p:nvPr/>
        </p:nvCxnSpPr>
        <p:spPr>
          <a:xfrm>
            <a:off x="4696600" y="1141668"/>
            <a:ext cx="35416" cy="2359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5148064" y="1340768"/>
            <a:ext cx="1656184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endCxn id="2" idx="3"/>
          </p:cNvCxnSpPr>
          <p:nvPr/>
        </p:nvCxnSpPr>
        <p:spPr>
          <a:xfrm flipH="1">
            <a:off x="5884144" y="3573016"/>
            <a:ext cx="9201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 flipV="1">
            <a:off x="5724128" y="4437112"/>
            <a:ext cx="1152128" cy="1131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7" idx="0"/>
            <a:endCxn id="2" idx="2"/>
          </p:cNvCxnSpPr>
          <p:nvPr/>
        </p:nvCxnSpPr>
        <p:spPr>
          <a:xfrm flipV="1">
            <a:off x="4732016" y="4437112"/>
            <a:ext cx="0" cy="1131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976664"/>
          </a:xfrm>
        </p:spPr>
        <p:txBody>
          <a:bodyPr/>
          <a:lstStyle/>
          <a:p>
            <a:r>
              <a:rPr lang="pt-BR" dirty="0" smtClean="0"/>
              <a:t>ESCOLHA UM CONTO E COMPLETE O DIAGRAMA.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11560" y="3212976"/>
            <a:ext cx="2088232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</a:t>
            </a:r>
          </a:p>
          <a:p>
            <a:pPr algn="ctr"/>
            <a:r>
              <a:rPr lang="pt-B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________________</a:t>
            </a:r>
            <a:endParaRPr lang="pt-B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Fluxograma: Processo 3"/>
          <p:cNvSpPr/>
          <p:nvPr/>
        </p:nvSpPr>
        <p:spPr>
          <a:xfrm>
            <a:off x="6516216" y="1479072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DESFECHO</a:t>
            </a:r>
            <a:endParaRPr lang="pt-BR" dirty="0"/>
          </a:p>
        </p:txBody>
      </p:sp>
      <p:sp>
        <p:nvSpPr>
          <p:cNvPr id="5" name="Fluxograma: Processo 4"/>
          <p:cNvSpPr/>
          <p:nvPr/>
        </p:nvSpPr>
        <p:spPr>
          <a:xfrm>
            <a:off x="3563888" y="1052736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PERSONAGENS</a:t>
            </a:r>
          </a:p>
          <a:p>
            <a:pPr algn="ctr"/>
            <a:endParaRPr lang="pt-BR" dirty="0"/>
          </a:p>
        </p:txBody>
      </p:sp>
      <p:sp>
        <p:nvSpPr>
          <p:cNvPr id="6" name="Fluxograma: Processo 5"/>
          <p:cNvSpPr/>
          <p:nvPr/>
        </p:nvSpPr>
        <p:spPr>
          <a:xfrm>
            <a:off x="3636288" y="4005064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ENREDO</a:t>
            </a:r>
            <a:endParaRPr lang="pt-BR" dirty="0"/>
          </a:p>
        </p:txBody>
      </p:sp>
      <p:sp>
        <p:nvSpPr>
          <p:cNvPr id="7" name="Fluxograma: Processo 6"/>
          <p:cNvSpPr/>
          <p:nvPr/>
        </p:nvSpPr>
        <p:spPr>
          <a:xfrm>
            <a:off x="3592856" y="2492896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NARRADOR</a:t>
            </a:r>
          </a:p>
          <a:p>
            <a:pPr algn="ctr"/>
            <a:endParaRPr lang="pt-BR" dirty="0"/>
          </a:p>
        </p:txBody>
      </p:sp>
      <p:sp>
        <p:nvSpPr>
          <p:cNvPr id="8" name="Fluxograma: Processo 7"/>
          <p:cNvSpPr/>
          <p:nvPr/>
        </p:nvSpPr>
        <p:spPr>
          <a:xfrm>
            <a:off x="3733056" y="5517232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FOCO NARRATIVO</a:t>
            </a:r>
            <a:endParaRPr lang="pt-BR" dirty="0"/>
          </a:p>
        </p:txBody>
      </p:sp>
      <p:sp>
        <p:nvSpPr>
          <p:cNvPr id="9" name="Fluxograma: Processo 8"/>
          <p:cNvSpPr/>
          <p:nvPr/>
        </p:nvSpPr>
        <p:spPr>
          <a:xfrm>
            <a:off x="6510896" y="3933056"/>
            <a:ext cx="1728192" cy="1008112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DO CONTO</a:t>
            </a:r>
            <a:endParaRPr lang="pt-BR" dirty="0"/>
          </a:p>
        </p:txBody>
      </p:sp>
      <p:cxnSp>
        <p:nvCxnSpPr>
          <p:cNvPr id="11" name="Conector reto 10"/>
          <p:cNvCxnSpPr>
            <a:endCxn id="5" idx="1"/>
          </p:cNvCxnSpPr>
          <p:nvPr/>
        </p:nvCxnSpPr>
        <p:spPr>
          <a:xfrm flipV="1">
            <a:off x="2555776" y="1556792"/>
            <a:ext cx="100811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2699792" y="3140968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699792" y="4077072"/>
            <a:ext cx="893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2555776" y="4293096"/>
            <a:ext cx="117728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5" idx="3"/>
            <a:endCxn id="4" idx="1"/>
          </p:cNvCxnSpPr>
          <p:nvPr/>
        </p:nvCxnSpPr>
        <p:spPr>
          <a:xfrm>
            <a:off x="5292080" y="1556792"/>
            <a:ext cx="1224136" cy="42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7" idx="3"/>
            <a:endCxn id="4" idx="1"/>
          </p:cNvCxnSpPr>
          <p:nvPr/>
        </p:nvCxnSpPr>
        <p:spPr>
          <a:xfrm flipV="1">
            <a:off x="5321048" y="1983128"/>
            <a:ext cx="1195168" cy="1013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6" idx="3"/>
            <a:endCxn id="4" idx="1"/>
          </p:cNvCxnSpPr>
          <p:nvPr/>
        </p:nvCxnSpPr>
        <p:spPr>
          <a:xfrm flipV="1">
            <a:off x="5364480" y="1983128"/>
            <a:ext cx="1151736" cy="252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endCxn id="4" idx="1"/>
          </p:cNvCxnSpPr>
          <p:nvPr/>
        </p:nvCxnSpPr>
        <p:spPr>
          <a:xfrm flipV="1">
            <a:off x="5461248" y="1983128"/>
            <a:ext cx="1054968" cy="3894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4" idx="2"/>
            <a:endCxn id="9" idx="0"/>
          </p:cNvCxnSpPr>
          <p:nvPr/>
        </p:nvCxnSpPr>
        <p:spPr>
          <a:xfrm flipH="1">
            <a:off x="7374992" y="2487184"/>
            <a:ext cx="5320" cy="1445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3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131840" y="2780717"/>
            <a:ext cx="2735535" cy="1872630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ITALO CALVINO</a:t>
            </a:r>
          </a:p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QUEM FOI?</a:t>
            </a:r>
          </a:p>
          <a:p>
            <a:r>
              <a:rPr lang="pt-BR" dirty="0" smtClean="0"/>
              <a:t>____________</a:t>
            </a:r>
            <a:endParaRPr lang="pt-BR" dirty="0"/>
          </a:p>
        </p:txBody>
      </p:sp>
      <p:sp>
        <p:nvSpPr>
          <p:cNvPr id="5" name="Fluxograma: Processo 4"/>
          <p:cNvSpPr/>
          <p:nvPr/>
        </p:nvSpPr>
        <p:spPr>
          <a:xfrm>
            <a:off x="323528" y="277760"/>
            <a:ext cx="2016224" cy="151216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OBRAS?</a:t>
            </a:r>
          </a:p>
          <a:p>
            <a:pPr algn="ctr"/>
            <a:r>
              <a:rPr lang="pt-BR" dirty="0" smtClean="0"/>
              <a:t>_____________</a:t>
            </a:r>
            <a:endParaRPr lang="pt-BR" dirty="0"/>
          </a:p>
        </p:txBody>
      </p:sp>
      <p:sp>
        <p:nvSpPr>
          <p:cNvPr id="6" name="Fluxograma: Processo 5"/>
          <p:cNvSpPr/>
          <p:nvPr/>
        </p:nvSpPr>
        <p:spPr>
          <a:xfrm>
            <a:off x="3698768" y="332656"/>
            <a:ext cx="2160240" cy="1457272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EM ESTUDO?</a:t>
            </a:r>
          </a:p>
          <a:p>
            <a:pPr algn="ctr"/>
            <a:r>
              <a:rPr lang="pt-BR" dirty="0" smtClean="0"/>
              <a:t>_______________</a:t>
            </a:r>
          </a:p>
        </p:txBody>
      </p:sp>
      <p:sp>
        <p:nvSpPr>
          <p:cNvPr id="7" name="Fluxograma: Processo 6"/>
          <p:cNvSpPr/>
          <p:nvPr/>
        </p:nvSpPr>
        <p:spPr>
          <a:xfrm>
            <a:off x="6757344" y="836712"/>
            <a:ext cx="2016224" cy="15018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 DA OBRA É?</a:t>
            </a:r>
          </a:p>
          <a:p>
            <a:pPr algn="ctr"/>
            <a:r>
              <a:rPr lang="pt-BR" dirty="0" smtClean="0"/>
              <a:t>____________</a:t>
            </a:r>
            <a:endParaRPr lang="pt-BR" dirty="0"/>
          </a:p>
        </p:txBody>
      </p:sp>
      <p:sp>
        <p:nvSpPr>
          <p:cNvPr id="8" name="Fluxograma: Processo 7"/>
          <p:cNvSpPr/>
          <p:nvPr/>
        </p:nvSpPr>
        <p:spPr>
          <a:xfrm>
            <a:off x="6854456" y="4571960"/>
            <a:ext cx="1944216" cy="158417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PERSONAGENS?</a:t>
            </a:r>
          </a:p>
          <a:p>
            <a:pPr algn="ctr"/>
            <a:r>
              <a:rPr lang="pt-BR" dirty="0" smtClean="0"/>
              <a:t>____________</a:t>
            </a:r>
          </a:p>
        </p:txBody>
      </p:sp>
      <p:sp>
        <p:nvSpPr>
          <p:cNvPr id="9" name="Fluxograma: Processo 8"/>
          <p:cNvSpPr/>
          <p:nvPr/>
        </p:nvSpPr>
        <p:spPr>
          <a:xfrm>
            <a:off x="359532" y="2492896"/>
            <a:ext cx="1944216" cy="136815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ENREDO?</a:t>
            </a:r>
          </a:p>
          <a:p>
            <a:pPr algn="ctr"/>
            <a:r>
              <a:rPr lang="pt-BR" dirty="0" smtClean="0"/>
              <a:t>___________</a:t>
            </a:r>
            <a:endParaRPr lang="pt-BR" dirty="0"/>
          </a:p>
        </p:txBody>
      </p:sp>
      <p:sp>
        <p:nvSpPr>
          <p:cNvPr id="10" name="Fluxograma: Processo 9"/>
          <p:cNvSpPr/>
          <p:nvPr/>
        </p:nvSpPr>
        <p:spPr>
          <a:xfrm>
            <a:off x="344708" y="4968584"/>
            <a:ext cx="2023072" cy="1224136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CRÍTICA ? QUAIS?</a:t>
            </a:r>
          </a:p>
          <a:p>
            <a:pPr algn="ctr"/>
            <a:r>
              <a:rPr lang="pt-BR" dirty="0" smtClean="0"/>
              <a:t>_____________</a:t>
            </a:r>
            <a:endParaRPr lang="pt-BR" dirty="0"/>
          </a:p>
        </p:txBody>
      </p:sp>
      <p:sp>
        <p:nvSpPr>
          <p:cNvPr id="11" name="Fluxograma: Processo 10"/>
          <p:cNvSpPr/>
          <p:nvPr/>
        </p:nvSpPr>
        <p:spPr>
          <a:xfrm>
            <a:off x="4067944" y="5229200"/>
            <a:ext cx="1728192" cy="1008112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DESFECHO?</a:t>
            </a:r>
          </a:p>
          <a:p>
            <a:pPr algn="ctr"/>
            <a:r>
              <a:rPr lang="pt-BR" dirty="0" smtClean="0"/>
              <a:t>____________</a:t>
            </a:r>
            <a:endParaRPr lang="pt-BR" dirty="0"/>
          </a:p>
        </p:txBody>
      </p:sp>
      <p:cxnSp>
        <p:nvCxnSpPr>
          <p:cNvPr id="13" name="Conector angulado 12"/>
          <p:cNvCxnSpPr/>
          <p:nvPr/>
        </p:nvCxnSpPr>
        <p:spPr>
          <a:xfrm rot="16200000" flipH="1">
            <a:off x="2173746" y="1606810"/>
            <a:ext cx="1296144" cy="9080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V="1">
            <a:off x="2339752" y="3501008"/>
            <a:ext cx="79208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/>
          <p:nvPr/>
        </p:nvCxnSpPr>
        <p:spPr>
          <a:xfrm rot="5400000">
            <a:off x="2236034" y="4684846"/>
            <a:ext cx="1071532" cy="7200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4778888" y="472514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do 21"/>
          <p:cNvCxnSpPr>
            <a:stCxn id="4" idx="3"/>
          </p:cNvCxnSpPr>
          <p:nvPr/>
        </p:nvCxnSpPr>
        <p:spPr>
          <a:xfrm>
            <a:off x="5867375" y="3717032"/>
            <a:ext cx="1368921" cy="9361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>
            <a:off x="5652120" y="1916832"/>
            <a:ext cx="1105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778888" y="1789928"/>
            <a:ext cx="0" cy="99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2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92</Words>
  <Application>Microsoft Office PowerPoint</Application>
  <PresentationFormat>Apresentação na tela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Sussa Campos</dc:creator>
  <cp:lastModifiedBy>Adriana Sussa Campos</cp:lastModifiedBy>
  <cp:revision>5</cp:revision>
  <dcterms:created xsi:type="dcterms:W3CDTF">2020-03-18T10:31:25Z</dcterms:created>
  <dcterms:modified xsi:type="dcterms:W3CDTF">2020-03-18T11:12:32Z</dcterms:modified>
</cp:coreProperties>
</file>