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52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12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08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15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8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67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0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3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20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54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0B65-56FC-4D0B-A87E-64C3E352DAA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27DD-D79A-476B-A0EF-43C96D7FA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04867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Bahnschrift SemiBold" pitchFamily="34" charset="0"/>
              </a:rPr>
              <a:t>MAPA MENTAL</a:t>
            </a:r>
          </a:p>
          <a:p>
            <a:r>
              <a:rPr lang="pt-BR" dirty="0" smtClean="0">
                <a:solidFill>
                  <a:schemeClr val="tx1"/>
                </a:solidFill>
                <a:latin typeface="Bahnschrift SemiBold" pitchFamily="34" charset="0"/>
              </a:rPr>
              <a:t>2º SÉRIE</a:t>
            </a:r>
          </a:p>
          <a:p>
            <a:r>
              <a:rPr lang="pt-BR" dirty="0" smtClean="0">
                <a:solidFill>
                  <a:schemeClr val="tx1"/>
                </a:solidFill>
                <a:latin typeface="Bahnschrift SemiBold" pitchFamily="34" charset="0"/>
              </a:rPr>
              <a:t>OBRAS LIETRÁRIAS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73448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04867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627608" y="764704"/>
            <a:ext cx="2232248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REALISMO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63000" y="4293096"/>
            <a:ext cx="2232248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NATURALISMO</a:t>
            </a:r>
            <a:endParaRPr lang="pt-BR" dirty="0"/>
          </a:p>
        </p:txBody>
      </p:sp>
      <p:sp>
        <p:nvSpPr>
          <p:cNvPr id="10" name="Seta para cima 9"/>
          <p:cNvSpPr/>
          <p:nvPr/>
        </p:nvSpPr>
        <p:spPr>
          <a:xfrm>
            <a:off x="1043608" y="1988840"/>
            <a:ext cx="504056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2195736" y="2132856"/>
            <a:ext cx="432048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23928" y="368660"/>
            <a:ext cx="2520280" cy="19802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CARACTERÍSTICAS</a:t>
            </a:r>
          </a:p>
          <a:p>
            <a:pPr algn="ctr"/>
            <a:r>
              <a:rPr lang="pt-BR" dirty="0" smtClean="0"/>
              <a:t>*_________________</a:t>
            </a:r>
          </a:p>
          <a:p>
            <a:pPr algn="ctr"/>
            <a:r>
              <a:rPr lang="pt-BR" dirty="0" smtClean="0"/>
              <a:t>*_________________</a:t>
            </a:r>
          </a:p>
          <a:p>
            <a:pPr algn="ctr"/>
            <a:r>
              <a:rPr lang="pt-BR" dirty="0" smtClean="0"/>
              <a:t>*_________________</a:t>
            </a:r>
          </a:p>
          <a:p>
            <a:pPr algn="ctr"/>
            <a:r>
              <a:rPr lang="pt-BR" dirty="0" smtClean="0"/>
              <a:t>*_________________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923928" y="3429000"/>
            <a:ext cx="2736304" cy="2376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CARACTERÍSTICAS</a:t>
            </a:r>
          </a:p>
          <a:p>
            <a:pPr algn="ctr"/>
            <a:r>
              <a:rPr lang="pt-BR" dirty="0" smtClean="0"/>
              <a:t>*_________________</a:t>
            </a:r>
          </a:p>
          <a:p>
            <a:pPr algn="ctr"/>
            <a:r>
              <a:rPr lang="pt-BR" dirty="0" smtClean="0"/>
              <a:t>*_________________</a:t>
            </a:r>
          </a:p>
          <a:p>
            <a:pPr algn="ctr"/>
            <a:r>
              <a:rPr lang="pt-BR" dirty="0" smtClean="0"/>
              <a:t>*_________________</a:t>
            </a:r>
          </a:p>
          <a:p>
            <a:pPr algn="ctr"/>
            <a:r>
              <a:rPr lang="pt-BR" dirty="0" smtClean="0"/>
              <a:t>* ________________</a:t>
            </a:r>
            <a:endParaRPr lang="pt-BR" dirty="0"/>
          </a:p>
        </p:txBody>
      </p:sp>
      <p:cxnSp>
        <p:nvCxnSpPr>
          <p:cNvPr id="16" name="Conector em curva 15"/>
          <p:cNvCxnSpPr/>
          <p:nvPr/>
        </p:nvCxnSpPr>
        <p:spPr>
          <a:xfrm flipV="1">
            <a:off x="2895248" y="4473116"/>
            <a:ext cx="884664" cy="684076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em curva 18"/>
          <p:cNvCxnSpPr/>
          <p:nvPr/>
        </p:nvCxnSpPr>
        <p:spPr>
          <a:xfrm flipV="1">
            <a:off x="2895248" y="980728"/>
            <a:ext cx="884664" cy="50405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6948264" y="368660"/>
            <a:ext cx="1872208" cy="5940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FATOS HISTÓRICOS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6444208" y="170080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6660232" y="44731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9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539552" y="332656"/>
            <a:ext cx="2808312" cy="1800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REPRESENTANTE DO REALISMO NO BRASIL.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796136" y="332656"/>
            <a:ext cx="2879998" cy="15841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REPRESENTANTE DO NATURALISMO NO BRASIL.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5085184"/>
            <a:ext cx="28083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__________________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796136" y="2137440"/>
            <a:ext cx="28083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__________________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2348880"/>
            <a:ext cx="28083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__________________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084168" y="5041728"/>
            <a:ext cx="28083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__________________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683568" y="3861048"/>
            <a:ext cx="2376264" cy="9361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OBRA EM ESTUDO</a:t>
            </a:r>
            <a:endParaRPr lang="pt-B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6056760" y="3717032"/>
            <a:ext cx="2376264" cy="9361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OBRA EM ESTUDO</a:t>
            </a:r>
            <a:endParaRPr lang="pt-B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2" name="Conector de seta reta 11"/>
          <p:cNvCxnSpPr>
            <a:stCxn id="2" idx="3"/>
          </p:cNvCxnSpPr>
          <p:nvPr/>
        </p:nvCxnSpPr>
        <p:spPr>
          <a:xfrm>
            <a:off x="950820" y="1869223"/>
            <a:ext cx="20780" cy="4796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827584" y="3645024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755576" y="4653136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4" idx="3"/>
          </p:cNvCxnSpPr>
          <p:nvPr/>
        </p:nvCxnSpPr>
        <p:spPr>
          <a:xfrm>
            <a:off x="6217902" y="1684835"/>
            <a:ext cx="10282" cy="448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6217902" y="3429000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10" idx="3"/>
          </p:cNvCxnSpPr>
          <p:nvPr/>
        </p:nvCxnSpPr>
        <p:spPr>
          <a:xfrm>
            <a:off x="6404756" y="4516047"/>
            <a:ext cx="39452" cy="5256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Igual 22"/>
          <p:cNvSpPr/>
          <p:nvPr/>
        </p:nvSpPr>
        <p:spPr>
          <a:xfrm>
            <a:off x="4153672" y="1923717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890792" y="334770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/>
              <a:t>OU</a:t>
            </a:r>
            <a:endParaRPr lang="pt-BR" sz="7200" dirty="0"/>
          </a:p>
        </p:txBody>
      </p:sp>
      <p:sp>
        <p:nvSpPr>
          <p:cNvPr id="25" name="Diferente de 24"/>
          <p:cNvSpPr/>
          <p:nvPr/>
        </p:nvSpPr>
        <p:spPr>
          <a:xfrm>
            <a:off x="4003952" y="5085184"/>
            <a:ext cx="1354432" cy="612068"/>
          </a:xfrm>
          <a:prstGeom prst="mathNotEqual">
            <a:avLst>
              <a:gd name="adj1" fmla="val 23520"/>
              <a:gd name="adj2" fmla="val 6358308"/>
              <a:gd name="adj3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04867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2987824" y="404664"/>
            <a:ext cx="259228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 CORTIÇO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059832" y="1988840"/>
            <a:ext cx="2520280" cy="1656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ESCRITOR</a:t>
            </a:r>
          </a:p>
          <a:p>
            <a:pPr algn="ctr"/>
            <a:r>
              <a:rPr lang="pt-BR" dirty="0" smtClean="0"/>
              <a:t>________________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203848" y="4077072"/>
            <a:ext cx="2448272" cy="15841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LINGUAGEM?</a:t>
            </a:r>
          </a:p>
          <a:p>
            <a:pPr algn="ctr"/>
            <a:r>
              <a:rPr lang="pt-BR" dirty="0" smtClean="0"/>
              <a:t>______________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6084168" y="548680"/>
            <a:ext cx="2592288" cy="16561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CRÍTICA SOCIAL? QUAL?</a:t>
            </a:r>
          </a:p>
          <a:p>
            <a:pPr algn="ctr"/>
            <a:r>
              <a:rPr lang="pt-BR" dirty="0" smtClean="0"/>
              <a:t>______________</a:t>
            </a:r>
          </a:p>
          <a:p>
            <a:pPr algn="ctr"/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6156176" y="2708920"/>
            <a:ext cx="2592288" cy="158417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DETERMINISMO SOCIAL E BIOLÓGICO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6156176" y="4869160"/>
            <a:ext cx="2520280" cy="13681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ZOORMIFICAÇÃO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39552" y="404664"/>
            <a:ext cx="2232248" cy="5904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RESENHA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2771800" y="5085184"/>
            <a:ext cx="432048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9" idx="3"/>
          </p:cNvCxnSpPr>
          <p:nvPr/>
        </p:nvCxnSpPr>
        <p:spPr>
          <a:xfrm flipV="1">
            <a:off x="2771800" y="3140968"/>
            <a:ext cx="288032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2771800" y="980728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2" idx="3"/>
          </p:cNvCxnSpPr>
          <p:nvPr/>
        </p:nvCxnSpPr>
        <p:spPr>
          <a:xfrm>
            <a:off x="5580112" y="944724"/>
            <a:ext cx="504056" cy="3960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580112" y="2996952"/>
            <a:ext cx="72008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/>
          <p:cNvCxnSpPr>
            <a:stCxn id="5" idx="3"/>
          </p:cNvCxnSpPr>
          <p:nvPr/>
        </p:nvCxnSpPr>
        <p:spPr>
          <a:xfrm>
            <a:off x="5652120" y="4869160"/>
            <a:ext cx="576064" cy="3960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4283968" y="148478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319972" y="3717032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5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" name="Fluxograma: Processo alternativo 1"/>
          <p:cNvSpPr/>
          <p:nvPr/>
        </p:nvSpPr>
        <p:spPr>
          <a:xfrm>
            <a:off x="179512" y="2476924"/>
            <a:ext cx="2160240" cy="115212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QUINCAS BORBA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83768" y="332656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ESCRITOR?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55776" y="1735120"/>
            <a:ext cx="18722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PERÍODO?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627784" y="3356992"/>
            <a:ext cx="17281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FATOS  SOCIAIS?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555776" y="4893080"/>
            <a:ext cx="18722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CRÍTICA?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860032" y="2636912"/>
            <a:ext cx="1944216" cy="1597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HUMANITISMO?</a:t>
            </a:r>
            <a:endParaRPr lang="pt-BR" dirty="0"/>
          </a:p>
        </p:txBody>
      </p:sp>
      <p:sp>
        <p:nvSpPr>
          <p:cNvPr id="10" name="Pergaminho vertical 9"/>
          <p:cNvSpPr/>
          <p:nvPr/>
        </p:nvSpPr>
        <p:spPr>
          <a:xfrm>
            <a:off x="6876256" y="188640"/>
            <a:ext cx="2160240" cy="6041776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ELEMENTOS DA NARRATIVA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1600" dirty="0" smtClean="0"/>
              <a:t>*ENREDO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*FOCO </a:t>
            </a:r>
          </a:p>
          <a:p>
            <a:pPr algn="ctr"/>
            <a:r>
              <a:rPr lang="pt-BR" sz="1600" dirty="0" smtClean="0"/>
              <a:t>NARRATIVO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*NARRADOR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*PERSONAGENS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*CLÍMAX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*ESPAÇO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*DESFECHO</a:t>
            </a:r>
            <a:endParaRPr lang="pt-BR" sz="1600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1547664" y="1124744"/>
            <a:ext cx="936104" cy="1352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5" idx="1"/>
          </p:cNvCxnSpPr>
          <p:nvPr/>
        </p:nvCxnSpPr>
        <p:spPr>
          <a:xfrm flipV="1">
            <a:off x="2267744" y="2311184"/>
            <a:ext cx="288032" cy="1657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2267744" y="3629052"/>
            <a:ext cx="360040" cy="520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ector angulado 17"/>
          <p:cNvCxnSpPr/>
          <p:nvPr/>
        </p:nvCxnSpPr>
        <p:spPr>
          <a:xfrm rot="16200000" flipH="1">
            <a:off x="951654" y="3937030"/>
            <a:ext cx="1912100" cy="1296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4" idx="2"/>
          </p:cNvCxnSpPr>
          <p:nvPr/>
        </p:nvCxnSpPr>
        <p:spPr>
          <a:xfrm>
            <a:off x="3455876" y="1340768"/>
            <a:ext cx="0" cy="3943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3455876" y="2887248"/>
            <a:ext cx="0" cy="4697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3491880" y="4585102"/>
            <a:ext cx="0" cy="307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ector angulado 27"/>
          <p:cNvCxnSpPr/>
          <p:nvPr/>
        </p:nvCxnSpPr>
        <p:spPr>
          <a:xfrm rot="16200000" flipH="1">
            <a:off x="4283968" y="1268760"/>
            <a:ext cx="1512168" cy="12241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4427984" y="2636912"/>
            <a:ext cx="432048" cy="4160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4355976" y="3629052"/>
            <a:ext cx="504056" cy="605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angulado 33"/>
          <p:cNvCxnSpPr/>
          <p:nvPr/>
        </p:nvCxnSpPr>
        <p:spPr>
          <a:xfrm rot="5400000" flipH="1" flipV="1">
            <a:off x="4218812" y="4443964"/>
            <a:ext cx="1498464" cy="108012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6804248" y="3435852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8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04867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TUDO QUE SEI SOBRE</a:t>
            </a:r>
          </a:p>
          <a:p>
            <a:endParaRPr lang="pt-BR" dirty="0"/>
          </a:p>
        </p:txBody>
      </p:sp>
      <p:pic>
        <p:nvPicPr>
          <p:cNvPr id="4" name="Imagem 3" descr="Resultado de imagem para mapa mental de aluisio de azevedo"/>
          <p:cNvPicPr/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3" t="31783" r="40348" b="18534"/>
          <a:stretch/>
        </p:blipFill>
        <p:spPr bwMode="auto">
          <a:xfrm>
            <a:off x="3059832" y="2276872"/>
            <a:ext cx="2880320" cy="25922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 explicativo em forma de nuvem 1"/>
          <p:cNvSpPr/>
          <p:nvPr/>
        </p:nvSpPr>
        <p:spPr>
          <a:xfrm>
            <a:off x="323528" y="980728"/>
            <a:ext cx="2304256" cy="1656184"/>
          </a:xfrm>
          <a:prstGeom prst="cloudCallout">
            <a:avLst>
              <a:gd name="adj1" fmla="val 58930"/>
              <a:gd name="adj2" fmla="val 9452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o explicativo em forma de nuvem 4"/>
          <p:cNvSpPr/>
          <p:nvPr/>
        </p:nvSpPr>
        <p:spPr>
          <a:xfrm>
            <a:off x="3347864" y="5085184"/>
            <a:ext cx="2304256" cy="1656184"/>
          </a:xfrm>
          <a:prstGeom prst="cloudCallout">
            <a:avLst>
              <a:gd name="adj1" fmla="val -3769"/>
              <a:gd name="adj2" fmla="val -7442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em forma de nuvem 5"/>
          <p:cNvSpPr/>
          <p:nvPr/>
        </p:nvSpPr>
        <p:spPr>
          <a:xfrm>
            <a:off x="3290720" y="634088"/>
            <a:ext cx="2304256" cy="1656184"/>
          </a:xfrm>
          <a:prstGeom prst="cloudCallout">
            <a:avLst>
              <a:gd name="adj1" fmla="val -198"/>
              <a:gd name="adj2" fmla="val 669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o explicativo em forma de nuvem 6"/>
          <p:cNvSpPr/>
          <p:nvPr/>
        </p:nvSpPr>
        <p:spPr>
          <a:xfrm>
            <a:off x="6588224" y="4581128"/>
            <a:ext cx="2304256" cy="1656184"/>
          </a:xfrm>
          <a:prstGeom prst="cloudCallout">
            <a:avLst>
              <a:gd name="adj1" fmla="val -73611"/>
              <a:gd name="adj2" fmla="val -595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o explicativo em forma de nuvem 7"/>
          <p:cNvSpPr/>
          <p:nvPr/>
        </p:nvSpPr>
        <p:spPr>
          <a:xfrm>
            <a:off x="0" y="4365104"/>
            <a:ext cx="2304256" cy="1656184"/>
          </a:xfrm>
          <a:prstGeom prst="cloudCallout">
            <a:avLst>
              <a:gd name="adj1" fmla="val 79565"/>
              <a:gd name="adj2" fmla="val -5399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em forma de nuvem 8"/>
          <p:cNvSpPr/>
          <p:nvPr/>
        </p:nvSpPr>
        <p:spPr>
          <a:xfrm>
            <a:off x="6300192" y="626056"/>
            <a:ext cx="2304256" cy="1656184"/>
          </a:xfrm>
          <a:prstGeom prst="cloudCallout">
            <a:avLst>
              <a:gd name="adj1" fmla="val -54167"/>
              <a:gd name="adj2" fmla="val 10446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1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04867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TUDO QUE SEI SOBRE</a:t>
            </a:r>
          </a:p>
          <a:p>
            <a:endParaRPr lang="pt-BR" dirty="0"/>
          </a:p>
        </p:txBody>
      </p:sp>
      <p:pic>
        <p:nvPicPr>
          <p:cNvPr id="4" name="Imagem 3" descr="Resultado de imagem para mapa mental de aluisio de azevedo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" y="1283970"/>
            <a:ext cx="2926080" cy="42900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 explicativo em elipse 1"/>
          <p:cNvSpPr/>
          <p:nvPr/>
        </p:nvSpPr>
        <p:spPr>
          <a:xfrm>
            <a:off x="395536" y="764704"/>
            <a:ext cx="2448272" cy="1296144"/>
          </a:xfrm>
          <a:prstGeom prst="wedgeEllipseCallout">
            <a:avLst>
              <a:gd name="adj1" fmla="val 62322"/>
              <a:gd name="adj2" fmla="val 6814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o explicativo em elipse 4"/>
          <p:cNvSpPr/>
          <p:nvPr/>
        </p:nvSpPr>
        <p:spPr>
          <a:xfrm>
            <a:off x="251520" y="2780928"/>
            <a:ext cx="2448272" cy="1296144"/>
          </a:xfrm>
          <a:prstGeom prst="wedgeEllipseCallout">
            <a:avLst>
              <a:gd name="adj1" fmla="val 65683"/>
              <a:gd name="adj2" fmla="val 3004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em elipse 5"/>
          <p:cNvSpPr/>
          <p:nvPr/>
        </p:nvSpPr>
        <p:spPr>
          <a:xfrm>
            <a:off x="251520" y="5013176"/>
            <a:ext cx="2448272" cy="1296144"/>
          </a:xfrm>
          <a:prstGeom prst="wedgeEllipseCallout">
            <a:avLst>
              <a:gd name="adj1" fmla="val 66057"/>
              <a:gd name="adj2" fmla="val -1792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o explicativo em elipse 6"/>
          <p:cNvSpPr/>
          <p:nvPr/>
        </p:nvSpPr>
        <p:spPr>
          <a:xfrm>
            <a:off x="6716344" y="5013176"/>
            <a:ext cx="2448272" cy="1296144"/>
          </a:xfrm>
          <a:prstGeom prst="wedgeEllipseCallout">
            <a:avLst>
              <a:gd name="adj1" fmla="val -77363"/>
              <a:gd name="adj2" fmla="val -1016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o explicativo em elipse 7"/>
          <p:cNvSpPr/>
          <p:nvPr/>
        </p:nvSpPr>
        <p:spPr>
          <a:xfrm>
            <a:off x="6290328" y="2996952"/>
            <a:ext cx="2448272" cy="1296144"/>
          </a:xfrm>
          <a:prstGeom prst="wedgeEllipseCallout">
            <a:avLst>
              <a:gd name="adj1" fmla="val -60182"/>
              <a:gd name="adj2" fmla="val 6884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em elipse 8"/>
          <p:cNvSpPr/>
          <p:nvPr/>
        </p:nvSpPr>
        <p:spPr>
          <a:xfrm>
            <a:off x="6228184" y="764704"/>
            <a:ext cx="2448272" cy="1296144"/>
          </a:xfrm>
          <a:prstGeom prst="wedgeEllipseCallout">
            <a:avLst>
              <a:gd name="adj1" fmla="val -56074"/>
              <a:gd name="adj2" fmla="val 7590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102</Words>
  <Application>Microsoft Office PowerPoint</Application>
  <PresentationFormat>Apresentação na tela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Sussa Campos</dc:creator>
  <cp:lastModifiedBy>Adriana Sussa Campos</cp:lastModifiedBy>
  <cp:revision>5</cp:revision>
  <dcterms:created xsi:type="dcterms:W3CDTF">2020-03-18T11:12:55Z</dcterms:created>
  <dcterms:modified xsi:type="dcterms:W3CDTF">2020-03-18T12:04:42Z</dcterms:modified>
</cp:coreProperties>
</file>