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13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75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8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74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78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34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48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5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1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23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71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98D5-C220-4852-8F9F-6950F90A4D32}" type="datetimeFigureOut">
              <a:rPr lang="pt-BR" smtClean="0"/>
              <a:t>18/03/2020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1F8E-B63C-4D48-8FD4-B203DEA61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90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568952" cy="6264696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Baskerville Old Face" pitchFamily="18" charset="0"/>
              </a:rPr>
              <a:t>MAPA MENTAL</a:t>
            </a:r>
          </a:p>
          <a:p>
            <a:r>
              <a:rPr lang="pt-BR" dirty="0" smtClean="0">
                <a:solidFill>
                  <a:schemeClr val="tx1"/>
                </a:solidFill>
                <a:latin typeface="Baskerville Old Face" pitchFamily="18" charset="0"/>
              </a:rPr>
              <a:t>OBRAS LITERÁRIAS</a:t>
            </a:r>
          </a:p>
          <a:p>
            <a:r>
              <a:rPr lang="pt-BR" dirty="0" smtClean="0">
                <a:solidFill>
                  <a:schemeClr val="tx1"/>
                </a:solidFill>
                <a:latin typeface="Baskerville Old Face" pitchFamily="18" charset="0"/>
              </a:rPr>
              <a:t>3ª SÉRIE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73448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568952" cy="626469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Resultado de imagem para QUARTO DE UM DESPEJO DIARIO DE UMA FAVEL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664296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memorias de um sargento de milicia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5" r="21044"/>
          <a:stretch/>
        </p:blipFill>
        <p:spPr bwMode="auto">
          <a:xfrm>
            <a:off x="5652120" y="260648"/>
            <a:ext cx="283921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Resultado de imagem para QUARTO DE UM DESPEJO DIARIO DE UMA FAVEL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435597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Resultado de imagem para memorias de um sargento de milicia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2016224" cy="2390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Conector de seta reta 7"/>
          <p:cNvCxnSpPr/>
          <p:nvPr/>
        </p:nvCxnSpPr>
        <p:spPr>
          <a:xfrm flipV="1">
            <a:off x="2987824" y="2204864"/>
            <a:ext cx="2664296" cy="31683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3203848" y="2276872"/>
            <a:ext cx="1440160" cy="30674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568952" cy="626469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Resultado de imagem para mapa mental de literatura brasilei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8092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2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2092" y="297836"/>
            <a:ext cx="8568952" cy="626469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 descr="Resultado de imagem para memorias de um sargento de milici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13118" r="26516" b="13398"/>
          <a:stretch/>
        </p:blipFill>
        <p:spPr bwMode="auto">
          <a:xfrm>
            <a:off x="395536" y="908720"/>
            <a:ext cx="2592288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47864" y="765888"/>
            <a:ext cx="18002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TEMPO</a:t>
            </a:r>
          </a:p>
          <a:p>
            <a:pPr algn="ctr"/>
            <a:r>
              <a:rPr lang="pt-BR" dirty="0" smtClean="0"/>
              <a:t>___________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292080" y="303564"/>
            <a:ext cx="18002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PERSONAGENS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369192" y="1971916"/>
            <a:ext cx="18002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ESPAÇO</a:t>
            </a:r>
          </a:p>
          <a:p>
            <a:pPr algn="ctr"/>
            <a:r>
              <a:rPr lang="pt-BR" dirty="0" smtClean="0"/>
              <a:t>___________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257920" y="1412776"/>
            <a:ext cx="1800200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MARIA DA HORTALIÇA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7236296" y="297836"/>
            <a:ext cx="1800200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LEONARDO PATACA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238536" y="2439968"/>
            <a:ext cx="18002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LEONARDINHO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362164" y="4415620"/>
            <a:ext cx="18002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ENREDO</a:t>
            </a:r>
          </a:p>
          <a:p>
            <a:pPr algn="ctr"/>
            <a:r>
              <a:rPr lang="pt-BR" dirty="0" smtClean="0"/>
              <a:t>____________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317000" y="3224980"/>
            <a:ext cx="18002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FOCO NARRATIVO</a:t>
            </a:r>
          </a:p>
          <a:p>
            <a:pPr algn="ctr"/>
            <a:r>
              <a:rPr lang="pt-BR" dirty="0" smtClean="0"/>
              <a:t>____________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362164" y="5517232"/>
            <a:ext cx="1800200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DESFECHO</a:t>
            </a:r>
          </a:p>
          <a:p>
            <a:pPr algn="ctr"/>
            <a:r>
              <a:rPr lang="pt-BR" dirty="0" smtClean="0"/>
              <a:t>____________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7209960" y="3545944"/>
            <a:ext cx="1800200" cy="823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LUIZINHA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7236296" y="4486692"/>
            <a:ext cx="1800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MADRINHA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5329492" y="2908020"/>
            <a:ext cx="1800200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JOSÉ MANUEL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7209960" y="5538936"/>
            <a:ext cx="18002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PADRINHO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292080" y="4145868"/>
            <a:ext cx="1800200" cy="9912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D. MARIA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5309512" y="1687624"/>
            <a:ext cx="1800200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MAJOR VIDIGAL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5309512" y="5401092"/>
            <a:ext cx="1800200" cy="105224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VIDINHA</a:t>
            </a:r>
            <a:endParaRPr lang="pt-BR" dirty="0"/>
          </a:p>
        </p:txBody>
      </p:sp>
      <p:cxnSp>
        <p:nvCxnSpPr>
          <p:cNvPr id="23" name="Conector de seta reta 22"/>
          <p:cNvCxnSpPr>
            <a:stCxn id="5" idx="2"/>
            <a:endCxn id="20" idx="0"/>
          </p:cNvCxnSpPr>
          <p:nvPr/>
        </p:nvCxnSpPr>
        <p:spPr>
          <a:xfrm>
            <a:off x="6192180" y="1239668"/>
            <a:ext cx="17432" cy="447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6229592" y="2439968"/>
            <a:ext cx="17432" cy="447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6335864" y="3733854"/>
            <a:ext cx="17432" cy="447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6316220" y="5069276"/>
            <a:ext cx="17432" cy="447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>
            <a:off x="7092280" y="1052736"/>
            <a:ext cx="1656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endCxn id="7" idx="0"/>
          </p:cNvCxnSpPr>
          <p:nvPr/>
        </p:nvCxnSpPr>
        <p:spPr>
          <a:xfrm>
            <a:off x="8158020" y="1239668"/>
            <a:ext cx="0" cy="1731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>
            <a:off x="7956376" y="2348880"/>
            <a:ext cx="0" cy="1440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7812360" y="3365220"/>
            <a:ext cx="0" cy="180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7668344" y="4369720"/>
            <a:ext cx="0" cy="1169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8244408" y="5351724"/>
            <a:ext cx="0" cy="309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568952" cy="6264696"/>
          </a:xfrm>
        </p:spPr>
        <p:txBody>
          <a:bodyPr/>
          <a:lstStyle/>
          <a:p>
            <a:r>
              <a:rPr lang="pt-BR" dirty="0" smtClean="0"/>
              <a:t>QUE CONCLUSÃO CHEGAMOS?</a:t>
            </a:r>
          </a:p>
          <a:p>
            <a:endParaRPr lang="pt-BR" dirty="0"/>
          </a:p>
        </p:txBody>
      </p:sp>
      <p:pic>
        <p:nvPicPr>
          <p:cNvPr id="4" name="Imagem 3" descr="Resultado de imagem para memorias de um sargento de milicias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04" y="1124744"/>
            <a:ext cx="5400040" cy="28365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11560" y="4149080"/>
            <a:ext cx="820891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ANO</a:t>
            </a:r>
            <a:r>
              <a:rPr lang="pt-B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ANOTAÇÕES</a:t>
            </a:r>
          </a:p>
          <a:p>
            <a:pPr algn="ctr"/>
            <a:endParaRPr lang="pt-B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pt-BR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pt-B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pt-BR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pt-B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5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2968" cy="626469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347864" y="3031248"/>
            <a:ext cx="2736304" cy="9361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QUARTO DE DESPEJO:</a:t>
            </a:r>
          </a:p>
          <a:p>
            <a:pPr algn="ctr"/>
            <a:r>
              <a:rPr lang="pt-BR" dirty="0" smtClean="0"/>
              <a:t>DIÁRIO DE UMA FAVELADA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51520" y="260648"/>
            <a:ext cx="280831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 de publicação</a:t>
            </a:r>
          </a:p>
          <a:p>
            <a:pPr algn="ctr"/>
            <a:r>
              <a:rPr lang="pt-BR" dirty="0" smtClean="0"/>
              <a:t>_____________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185848" y="3477580"/>
            <a:ext cx="280831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Visão política</a:t>
            </a:r>
          </a:p>
          <a:p>
            <a:pPr algn="ctr"/>
            <a:r>
              <a:rPr lang="pt-BR" dirty="0" smtClean="0"/>
              <a:t>_____________________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185848" y="5168256"/>
            <a:ext cx="280831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Por que Quarto de despejo?</a:t>
            </a:r>
          </a:p>
          <a:p>
            <a:pPr algn="ctr"/>
            <a:r>
              <a:rPr lang="pt-BR" dirty="0" smtClean="0"/>
              <a:t>_____________________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02984" y="5229200"/>
            <a:ext cx="280831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Principais críticas sociais</a:t>
            </a:r>
          </a:p>
          <a:p>
            <a:pPr algn="ctr"/>
            <a:r>
              <a:rPr lang="pt-BR" dirty="0" smtClean="0"/>
              <a:t>_________________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1520" y="3543296"/>
            <a:ext cx="280831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Período literário</a:t>
            </a:r>
          </a:p>
          <a:p>
            <a:pPr algn="ctr"/>
            <a:r>
              <a:rPr lang="pt-BR" dirty="0" smtClean="0"/>
              <a:t>_________________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23528" y="1915752"/>
            <a:ext cx="280831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Contexto histórico social</a:t>
            </a:r>
          </a:p>
          <a:p>
            <a:pPr algn="ctr"/>
            <a:r>
              <a:rPr lang="pt-BR" dirty="0" smtClean="0"/>
              <a:t>________________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156176" y="1768304"/>
            <a:ext cx="280831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Gênero textual</a:t>
            </a:r>
          </a:p>
          <a:p>
            <a:pPr algn="ctr"/>
            <a:r>
              <a:rPr lang="pt-BR" dirty="0" smtClean="0"/>
              <a:t>__________________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156176" y="260648"/>
            <a:ext cx="2808312" cy="12961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Linguagem</a:t>
            </a:r>
          </a:p>
          <a:p>
            <a:pPr algn="ctr"/>
            <a:r>
              <a:rPr lang="pt-BR" dirty="0" smtClean="0"/>
              <a:t>____________________</a:t>
            </a:r>
            <a:endParaRPr lang="pt-BR" dirty="0"/>
          </a:p>
        </p:txBody>
      </p:sp>
      <p:cxnSp>
        <p:nvCxnSpPr>
          <p:cNvPr id="13" name="Conector em curva 12"/>
          <p:cNvCxnSpPr/>
          <p:nvPr/>
        </p:nvCxnSpPr>
        <p:spPr>
          <a:xfrm rot="16200000" flipH="1">
            <a:off x="2492352" y="1527664"/>
            <a:ext cx="2122528" cy="88464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em curva 14"/>
          <p:cNvCxnSpPr/>
          <p:nvPr/>
        </p:nvCxnSpPr>
        <p:spPr>
          <a:xfrm rot="5400000" flipH="1" flipV="1">
            <a:off x="2464912" y="4634280"/>
            <a:ext cx="2125944" cy="79208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em curva 16"/>
          <p:cNvCxnSpPr/>
          <p:nvPr/>
        </p:nvCxnSpPr>
        <p:spPr>
          <a:xfrm rot="16200000" flipV="1">
            <a:off x="4710484" y="4370636"/>
            <a:ext cx="1739256" cy="115212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em curva 18"/>
          <p:cNvCxnSpPr/>
          <p:nvPr/>
        </p:nvCxnSpPr>
        <p:spPr>
          <a:xfrm rot="5400000">
            <a:off x="4610260" y="1590540"/>
            <a:ext cx="2155728" cy="792088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3059832" y="3967352"/>
            <a:ext cx="288032" cy="397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9" idx="3"/>
          </p:cNvCxnSpPr>
          <p:nvPr/>
        </p:nvCxnSpPr>
        <p:spPr>
          <a:xfrm>
            <a:off x="3131840" y="2563824"/>
            <a:ext cx="288032" cy="5006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H="1">
            <a:off x="5796136" y="2563824"/>
            <a:ext cx="360040" cy="5006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 flipV="1">
            <a:off x="5688124" y="3967352"/>
            <a:ext cx="497724" cy="6137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39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568952" cy="6264696"/>
          </a:xfrm>
        </p:spPr>
        <p:txBody>
          <a:bodyPr/>
          <a:lstStyle/>
          <a:p>
            <a:r>
              <a:rPr lang="pt-BR" dirty="0" smtClean="0"/>
              <a:t>ANALISANDO AS FRASES</a:t>
            </a:r>
          </a:p>
          <a:p>
            <a:endParaRPr lang="pt-BR" dirty="0"/>
          </a:p>
        </p:txBody>
      </p:sp>
      <p:pic>
        <p:nvPicPr>
          <p:cNvPr id="4" name="Imagem 3" descr="Resultado de imagem para FRASE DE carolina maria de jesus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607952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 Explicativo 2 (Borda e Ênfase) 1"/>
          <p:cNvSpPr/>
          <p:nvPr/>
        </p:nvSpPr>
        <p:spPr>
          <a:xfrm>
            <a:off x="5148064" y="908720"/>
            <a:ext cx="3672408" cy="2088232"/>
          </a:xfrm>
          <a:prstGeom prst="accentBorderCallout2">
            <a:avLst>
              <a:gd name="adj1" fmla="val 16998"/>
              <a:gd name="adj2" fmla="val -3353"/>
              <a:gd name="adj3" fmla="val 18750"/>
              <a:gd name="adj4" fmla="val -16667"/>
              <a:gd name="adj5" fmla="val 17042"/>
              <a:gd name="adj6" fmla="val -103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Resultado de imagem para FRASE DE carolina maria de jesus"/>
          <p:cNvPicPr/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608512" cy="269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 Explicativo 1 (Borda e Ênfase) 5"/>
          <p:cNvSpPr/>
          <p:nvPr/>
        </p:nvSpPr>
        <p:spPr>
          <a:xfrm>
            <a:off x="5364088" y="3573016"/>
            <a:ext cx="3600400" cy="2448272"/>
          </a:xfrm>
          <a:prstGeom prst="accentBorderCallout1">
            <a:avLst>
              <a:gd name="adj1" fmla="val 18750"/>
              <a:gd name="adj2" fmla="val -8333"/>
              <a:gd name="adj3" fmla="val 70323"/>
              <a:gd name="adj4" fmla="val -2077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4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81</Words>
  <Application>Microsoft Office PowerPoint</Application>
  <PresentationFormat>Apresentação na tela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Adriana Sussa Campos</dc:creator>
  <cp:lastModifiedBy>Adriana Sussa Campos</cp:lastModifiedBy>
  <cp:revision>8</cp:revision>
  <dcterms:created xsi:type="dcterms:W3CDTF">2020-03-18T12:05:05Z</dcterms:created>
  <dcterms:modified xsi:type="dcterms:W3CDTF">2020-03-18T13:33:12Z</dcterms:modified>
</cp:coreProperties>
</file>