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7EA-8507-426F-AF3F-2BC52B901C6D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paris do sécu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" y="3501008"/>
            <a:ext cx="9119619" cy="3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3527142"/>
            <a:ext cx="2691518" cy="4874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1772816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“...o artista imaginativo deveria iluminar as coisas com seu espírito e projetar seu reflexo no espetáculo dos outros.”</a:t>
            </a:r>
            <a:endParaRPr lang="pt-BR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0"/>
            <a:ext cx="915390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667014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5483749"/>
            <a:ext cx="6012160" cy="12866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tângulo 4"/>
          <p:cNvSpPr/>
          <p:nvPr/>
        </p:nvSpPr>
        <p:spPr>
          <a:xfrm>
            <a:off x="5102659" y="6410331"/>
            <a:ext cx="89959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4581128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Contexto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Francês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LEGITIMISTAS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REPUBLICANOS</a:t>
            </a:r>
            <a:endParaRPr kumimoji="0" lang="en-US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BONAPARTISTAS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 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SOCIALISTAS </a:t>
            </a:r>
            <a:endParaRPr kumimoji="0" lang="en-US" alt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38106"/>
            <a:ext cx="4581525" cy="6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12"/>
            <a:ext cx="437280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" y="38106"/>
            <a:ext cx="5892769" cy="2060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1115616" y="908720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47988"/>
            <a:ext cx="5771530" cy="18491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Conector angulado 6"/>
          <p:cNvCxnSpPr/>
          <p:nvPr/>
        </p:nvCxnSpPr>
        <p:spPr>
          <a:xfrm>
            <a:off x="3929374" y="4293096"/>
            <a:ext cx="2885765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1036915" y="4653136"/>
            <a:ext cx="3579579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11916"/>
            <a:ext cx="6208340" cy="226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924944"/>
            <a:ext cx="6208340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3779912" y="4509120"/>
            <a:ext cx="2431551" cy="18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4993254"/>
            <a:ext cx="621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6"/>
            <a:ext cx="9144000" cy="67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0"/>
            <a:ext cx="49685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Episódio de Vida cotidiana</a:t>
            </a:r>
          </a:p>
          <a:p>
            <a:pPr algn="ctr"/>
            <a:r>
              <a:rPr lang="pt-BR" sz="2400" dirty="0" smtClean="0"/>
              <a:t>A leveza do dia</a:t>
            </a:r>
          </a:p>
          <a:p>
            <a:pPr algn="ctr"/>
            <a:r>
              <a:rPr lang="pt-BR" sz="2400" dirty="0" smtClean="0"/>
              <a:t>Momentos de prazeres sociais</a:t>
            </a:r>
          </a:p>
          <a:p>
            <a:pPr algn="ctr"/>
            <a:r>
              <a:rPr lang="pt-BR" sz="2400" dirty="0" smtClean="0"/>
              <a:t>“A vida era problemática demais”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7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5959" y="623424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0378" y="5008152"/>
            <a:ext cx="5148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Ao contrário dos colegas impressionistas gostava de pintar cenas que fossem bem espontâneas.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9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2"/>
            <a:ext cx="8928992" cy="6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49"/>
            <a:ext cx="9144000" cy="56183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 smtClean="0"/>
              <a:t>ESCULTURA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397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54" b="6857"/>
          <a:stretch/>
        </p:blipFill>
        <p:spPr bwMode="auto">
          <a:xfrm>
            <a:off x="314018" y="-3030"/>
            <a:ext cx="8505825" cy="63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319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824913" y="0"/>
            <a:ext cx="30323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6384707"/>
            <a:ext cx="8505824" cy="4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932" y="836712"/>
            <a:ext cx="50361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" y="2533650"/>
            <a:ext cx="5019645" cy="1111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763688" y="2780928"/>
            <a:ext cx="252028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63688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572001" y="3429000"/>
            <a:ext cx="79208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860032" y="14847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9088" y="1900361"/>
            <a:ext cx="1275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511898" y="4050095"/>
            <a:ext cx="430222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Arte acadêmica</a:t>
            </a:r>
            <a:r>
              <a:rPr lang="pt-BR" dirty="0"/>
              <a:t>: A pintura com rigor formal. Os termos academicismo e academismo, ou ainda, </a:t>
            </a:r>
            <a:r>
              <a:rPr lang="pt-BR" b="1" dirty="0"/>
              <a:t>arte acadêmica</a:t>
            </a:r>
            <a:r>
              <a:rPr lang="pt-BR" dirty="0"/>
              <a:t>, denominam um estilo artístico europeu que existiu entre os séculos 17 e 19, caracterizado pela tentativa de manter com rigor as regras formais, estéticas e técnicas do estilo das academias </a:t>
            </a:r>
            <a:r>
              <a:rPr lang="pt-BR" dirty="0" smtClean="0"/>
              <a:t>de </a:t>
            </a:r>
            <a:r>
              <a:rPr lang="pt-BR" b="1" dirty="0" smtClean="0"/>
              <a:t>arte</a:t>
            </a:r>
            <a:r>
              <a:rPr lang="pt-BR" dirty="0" smtClean="0"/>
              <a:t>. Desprezo pela técnica do desenho prévio e o uso da cor local</a:t>
            </a:r>
            <a:endParaRPr lang="pt-BR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403648" y="1900361"/>
            <a:ext cx="3108250" cy="22487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afael Sanzio transfiguração d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1268760"/>
            <a:ext cx="9125015" cy="5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984" y="0"/>
            <a:ext cx="9125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EXEMPLO DE ARTE ACADÊMICA</a:t>
            </a:r>
          </a:p>
          <a:p>
            <a:r>
              <a:rPr lang="pt-BR" dirty="0" smtClean="0"/>
              <a:t>Artista: Rafael </a:t>
            </a:r>
            <a:r>
              <a:rPr lang="pt-BR" dirty="0" err="1" smtClean="0"/>
              <a:t>Sanzio</a:t>
            </a:r>
            <a:endParaRPr lang="pt-BR" dirty="0" smtClean="0"/>
          </a:p>
          <a:p>
            <a:r>
              <a:rPr lang="pt-BR" dirty="0" smtClean="0"/>
              <a:t>Ano: Séc. XV</a:t>
            </a:r>
          </a:p>
          <a:p>
            <a:r>
              <a:rPr lang="pt-BR" dirty="0" smtClean="0"/>
              <a:t>Título: Transfiguração da Escola de Atenas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933628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92" y="981358"/>
            <a:ext cx="2275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39" y="2492896"/>
            <a:ext cx="573405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4581128"/>
            <a:ext cx="5185767" cy="2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4005064"/>
            <a:ext cx="18722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620688"/>
            <a:ext cx="4619625" cy="50291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1340768"/>
            <a:ext cx="5793060" cy="143083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onector reto 5"/>
          <p:cNvCxnSpPr>
            <a:endCxn id="4099" idx="3"/>
          </p:cNvCxnSpPr>
          <p:nvPr/>
        </p:nvCxnSpPr>
        <p:spPr>
          <a:xfrm>
            <a:off x="3563888" y="2056184"/>
            <a:ext cx="242138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2924944"/>
            <a:ext cx="5172075" cy="114984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4365104"/>
            <a:ext cx="5793060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Conector reto 7"/>
          <p:cNvCxnSpPr/>
          <p:nvPr/>
        </p:nvCxnSpPr>
        <p:spPr>
          <a:xfrm>
            <a:off x="323528" y="4725144"/>
            <a:ext cx="2592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35699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96722" cy="53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69"/>
            <a:ext cx="8964488" cy="68484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21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4" y="461665"/>
            <a:ext cx="4644008" cy="64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CURIOSIDADES</a:t>
            </a:r>
            <a:endParaRPr lang="pt-B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8645</TotalTime>
  <Words>98</Words>
  <Application>Microsoft Office PowerPoint</Application>
  <PresentationFormat>Apresentação na tela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24</cp:revision>
  <dcterms:created xsi:type="dcterms:W3CDTF">2018-03-13T23:46:11Z</dcterms:created>
  <dcterms:modified xsi:type="dcterms:W3CDTF">2020-02-28T20:02:21Z</dcterms:modified>
</cp:coreProperties>
</file>