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45" r:id="rId12"/>
    <p:sldId id="29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4/28/2020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29/04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Segundo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9368" y="-129467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78 – Pág.  102: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578419"/>
            <a:ext cx="5732552" cy="6198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619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47057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78 – Pág.   </a:t>
            </a:r>
            <a:r>
              <a:rPr lang="pt-BR" sz="4000" b="1" u="sng" smtClean="0">
                <a:solidFill>
                  <a:srgbClr val="FF0000"/>
                </a:solidFill>
              </a:rPr>
              <a:t>103: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4654" y="1700807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002060"/>
                </a:solidFill>
              </a:rPr>
              <a:t>EXERCÍCIOS PROPOSTOS:</a:t>
            </a:r>
          </a:p>
          <a:p>
            <a:pPr algn="ctr"/>
            <a:r>
              <a:rPr lang="pt-BR" sz="54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pt-BR" sz="5400" b="1" dirty="0" smtClean="0">
                <a:solidFill>
                  <a:srgbClr val="002060"/>
                </a:solidFill>
              </a:rPr>
              <a:t>Nº 06     Nº 07</a:t>
            </a:r>
            <a:endParaRPr lang="en-US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2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293837" y="2319485"/>
            <a:ext cx="6813376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marL="45720" indent="0">
              <a:buNone/>
            </a:pP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OBRIGADA!!!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27524" y="2132856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u="sng" dirty="0" smtClean="0">
                <a:solidFill>
                  <a:srgbClr val="FF0000"/>
                </a:solidFill>
              </a:rPr>
              <a:t>CILINDROS</a:t>
            </a:r>
            <a:endParaRPr lang="en-US" sz="80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9368" y="40279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78 – Pág.  101: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621" y="738681"/>
            <a:ext cx="4766270" cy="5969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4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9368" y="40279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78 – Pág.  101: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748165"/>
            <a:ext cx="3831195" cy="589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95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9368" y="-1383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78 – Pág.  102: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646" y="620688"/>
            <a:ext cx="4338154" cy="612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7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9368" y="188640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78 – Pág.  102: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615" y="1628800"/>
            <a:ext cx="5746238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01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9368" y="188640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78 – Pág.  102: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" y="896526"/>
            <a:ext cx="5187604" cy="5628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983" y="3573016"/>
            <a:ext cx="4346513" cy="1861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70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9368" y="188640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78 – Pág.  102: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234" y="980728"/>
            <a:ext cx="6019693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9368" y="-129467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78 – Pág.  102: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25716"/>
            <a:ext cx="4407376" cy="6332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52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1450</TotalTime>
  <Words>87</Words>
  <Application>Microsoft Office PowerPoint</Application>
  <PresentationFormat>Apresentação na tela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Adjacência</vt:lpstr>
      <vt:lpstr>Aula dia 29/04   Segundo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145</cp:revision>
  <dcterms:created xsi:type="dcterms:W3CDTF">2020-03-24T22:02:48Z</dcterms:created>
  <dcterms:modified xsi:type="dcterms:W3CDTF">2020-04-28T17:37:54Z</dcterms:modified>
</cp:coreProperties>
</file>