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56" r:id="rId2"/>
    <p:sldId id="336" r:id="rId3"/>
    <p:sldId id="334" r:id="rId4"/>
    <p:sldId id="306" r:id="rId5"/>
    <p:sldId id="335" r:id="rId6"/>
    <p:sldId id="348" r:id="rId7"/>
    <p:sldId id="339" r:id="rId8"/>
    <p:sldId id="365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83" r:id="rId20"/>
    <p:sldId id="384" r:id="rId21"/>
    <p:sldId id="35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2822B-B971-4AD3-BAB6-B3C26D97F09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DEE41-62AF-4EF2-A106-463600BF750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20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20C185C-F236-47F9-9509-B73D5488D81B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D7F52C3-18AB-453F-B85F-FFE760715784}" type="datetimeFigureOut">
              <a:rPr lang="en-US" smtClean="0"/>
              <a:t>4/28/2020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2060848"/>
            <a:ext cx="7772400" cy="1470025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pt-BR" b="1" dirty="0" smtClean="0">
                <a:solidFill>
                  <a:srgbClr val="FF0000"/>
                </a:solidFill>
              </a:rPr>
              <a:t>Aula dia </a:t>
            </a:r>
            <a:r>
              <a:rPr lang="pt-BR" b="1" dirty="0" smtClean="0">
                <a:solidFill>
                  <a:srgbClr val="FF0000"/>
                </a:solidFill>
              </a:rPr>
              <a:t>29/04  </a:t>
            </a:r>
            <a:r>
              <a:rPr lang="pt-BR" b="1" dirty="0" smtClean="0">
                <a:solidFill>
                  <a:srgbClr val="FF0000"/>
                </a:solidFill>
              </a:rPr>
              <a:t/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Terceiro ano</a:t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Colégio Dinâmico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600" y="4005064"/>
            <a:ext cx="6400800" cy="1752600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Professora: Adriana Batista</a:t>
            </a:r>
          </a:p>
          <a:p>
            <a:pPr algn="ctr"/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Matemática 1. </a:t>
            </a:r>
          </a:p>
          <a:p>
            <a:pPr algn="ctr"/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Frente 112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3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66289" y="157394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</a:t>
            </a:r>
            <a:r>
              <a:rPr lang="pt-BR" sz="4000" b="1" u="sng" dirty="0" smtClean="0">
                <a:solidFill>
                  <a:srgbClr val="FF0000"/>
                </a:solidFill>
              </a:rPr>
              <a:t>19 </a:t>
            </a:r>
            <a:r>
              <a:rPr lang="pt-BR" sz="4000" b="1" u="sng" dirty="0" smtClean="0">
                <a:solidFill>
                  <a:srgbClr val="FF0000"/>
                </a:solidFill>
              </a:rPr>
              <a:t>- PÁG. </a:t>
            </a:r>
            <a:r>
              <a:rPr lang="pt-BR" sz="4000" b="1" u="sng" dirty="0" smtClean="0">
                <a:solidFill>
                  <a:srgbClr val="FF0000"/>
                </a:solidFill>
              </a:rPr>
              <a:t>57</a:t>
            </a:r>
            <a:r>
              <a:rPr lang="pt-BR" sz="4000" b="1" u="sng" dirty="0" smtClean="0">
                <a:solidFill>
                  <a:srgbClr val="FF0000"/>
                </a:solidFill>
              </a:rPr>
              <a:t> </a:t>
            </a:r>
            <a:endParaRPr lang="pt-BR" sz="4000" b="1" u="sng" dirty="0" smtClean="0">
              <a:solidFill>
                <a:srgbClr val="FF0000"/>
              </a:solidFill>
            </a:endParaRPr>
          </a:p>
          <a:p>
            <a:r>
              <a:rPr lang="pt-BR" sz="4000" b="1" u="sng" dirty="0" smtClean="0">
                <a:solidFill>
                  <a:srgbClr val="FF0000"/>
                </a:solidFill>
              </a:rPr>
              <a:t>Nº </a:t>
            </a:r>
            <a:r>
              <a:rPr lang="pt-BR" sz="4000" b="1" u="sng" dirty="0" smtClean="0">
                <a:solidFill>
                  <a:srgbClr val="FF0000"/>
                </a:solidFill>
              </a:rPr>
              <a:t>363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90" y="1486691"/>
            <a:ext cx="6861475" cy="486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02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66289" y="157394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</a:t>
            </a:r>
            <a:r>
              <a:rPr lang="pt-BR" sz="4000" b="1" u="sng" dirty="0" smtClean="0">
                <a:solidFill>
                  <a:srgbClr val="FF0000"/>
                </a:solidFill>
              </a:rPr>
              <a:t>19 </a:t>
            </a:r>
            <a:r>
              <a:rPr lang="pt-BR" sz="4000" b="1" u="sng" dirty="0" smtClean="0">
                <a:solidFill>
                  <a:srgbClr val="FF0000"/>
                </a:solidFill>
              </a:rPr>
              <a:t>- PÁG. </a:t>
            </a:r>
            <a:r>
              <a:rPr lang="pt-BR" sz="4000" b="1" u="sng" dirty="0" smtClean="0">
                <a:solidFill>
                  <a:srgbClr val="FF0000"/>
                </a:solidFill>
              </a:rPr>
              <a:t>57</a:t>
            </a:r>
            <a:r>
              <a:rPr lang="pt-BR" sz="4000" b="1" u="sng" dirty="0" smtClean="0">
                <a:solidFill>
                  <a:srgbClr val="FF0000"/>
                </a:solidFill>
              </a:rPr>
              <a:t> </a:t>
            </a:r>
            <a:endParaRPr lang="pt-BR" sz="4000" b="1" u="sng" dirty="0" smtClean="0">
              <a:solidFill>
                <a:srgbClr val="FF0000"/>
              </a:solidFill>
            </a:endParaRPr>
          </a:p>
          <a:p>
            <a:r>
              <a:rPr lang="pt-BR" sz="4000" b="1" u="sng" dirty="0" smtClean="0">
                <a:solidFill>
                  <a:srgbClr val="FF0000"/>
                </a:solidFill>
              </a:rPr>
              <a:t>Nº </a:t>
            </a:r>
            <a:r>
              <a:rPr lang="pt-BR" sz="4000" b="1" u="sng" dirty="0" smtClean="0">
                <a:solidFill>
                  <a:srgbClr val="FF0000"/>
                </a:solidFill>
              </a:rPr>
              <a:t>364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588" y="1480833"/>
            <a:ext cx="5837477" cy="4766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96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66289" y="157394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</a:t>
            </a:r>
            <a:r>
              <a:rPr lang="pt-BR" sz="4000" b="1" u="sng" dirty="0" smtClean="0">
                <a:solidFill>
                  <a:srgbClr val="FF0000"/>
                </a:solidFill>
              </a:rPr>
              <a:t>19 </a:t>
            </a:r>
            <a:r>
              <a:rPr lang="pt-BR" sz="4000" b="1" u="sng" dirty="0" smtClean="0">
                <a:solidFill>
                  <a:srgbClr val="FF0000"/>
                </a:solidFill>
              </a:rPr>
              <a:t>- PÁG. </a:t>
            </a:r>
            <a:r>
              <a:rPr lang="pt-BR" sz="4000" b="1" u="sng" dirty="0" smtClean="0">
                <a:solidFill>
                  <a:srgbClr val="FF0000"/>
                </a:solidFill>
              </a:rPr>
              <a:t>57</a:t>
            </a:r>
            <a:r>
              <a:rPr lang="pt-BR" sz="4000" b="1" u="sng" dirty="0" smtClean="0">
                <a:solidFill>
                  <a:srgbClr val="FF0000"/>
                </a:solidFill>
              </a:rPr>
              <a:t> </a:t>
            </a:r>
            <a:endParaRPr lang="pt-BR" sz="4000" b="1" u="sng" dirty="0" smtClean="0">
              <a:solidFill>
                <a:srgbClr val="FF0000"/>
              </a:solidFill>
            </a:endParaRPr>
          </a:p>
          <a:p>
            <a:r>
              <a:rPr lang="pt-BR" sz="4000" b="1" u="sng" dirty="0" smtClean="0">
                <a:solidFill>
                  <a:srgbClr val="FF0000"/>
                </a:solidFill>
              </a:rPr>
              <a:t>Nº </a:t>
            </a:r>
            <a:r>
              <a:rPr lang="pt-BR" sz="4000" b="1" u="sng" dirty="0" smtClean="0">
                <a:solidFill>
                  <a:srgbClr val="FF0000"/>
                </a:solidFill>
              </a:rPr>
              <a:t>364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623" y="980728"/>
            <a:ext cx="4445187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26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66289" y="157394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</a:t>
            </a:r>
            <a:r>
              <a:rPr lang="pt-BR" sz="4000" b="1" u="sng" dirty="0" smtClean="0">
                <a:solidFill>
                  <a:srgbClr val="FF0000"/>
                </a:solidFill>
              </a:rPr>
              <a:t>19 </a:t>
            </a:r>
            <a:r>
              <a:rPr lang="pt-BR" sz="4000" b="1" u="sng" dirty="0" smtClean="0">
                <a:solidFill>
                  <a:srgbClr val="FF0000"/>
                </a:solidFill>
              </a:rPr>
              <a:t>- PÁG. </a:t>
            </a:r>
            <a:r>
              <a:rPr lang="pt-BR" sz="4000" b="1" u="sng" dirty="0" smtClean="0">
                <a:solidFill>
                  <a:srgbClr val="FF0000"/>
                </a:solidFill>
              </a:rPr>
              <a:t>57</a:t>
            </a:r>
            <a:r>
              <a:rPr lang="pt-BR" sz="4000" b="1" u="sng" dirty="0" smtClean="0">
                <a:solidFill>
                  <a:srgbClr val="FF0000"/>
                </a:solidFill>
              </a:rPr>
              <a:t> </a:t>
            </a:r>
            <a:endParaRPr lang="pt-BR" sz="4000" b="1" u="sng" dirty="0" smtClean="0">
              <a:solidFill>
                <a:srgbClr val="FF0000"/>
              </a:solidFill>
            </a:endParaRPr>
          </a:p>
          <a:p>
            <a:r>
              <a:rPr lang="pt-BR" sz="4000" b="1" u="sng" dirty="0" smtClean="0">
                <a:solidFill>
                  <a:srgbClr val="FF0000"/>
                </a:solidFill>
              </a:rPr>
              <a:t>Nº </a:t>
            </a:r>
            <a:r>
              <a:rPr lang="pt-BR" sz="4000" b="1" u="sng" dirty="0" smtClean="0">
                <a:solidFill>
                  <a:srgbClr val="FF0000"/>
                </a:solidFill>
              </a:rPr>
              <a:t>364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50105"/>
            <a:ext cx="5505558" cy="5444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50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66289" y="157394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</a:t>
            </a:r>
            <a:r>
              <a:rPr lang="pt-BR" sz="4000" b="1" u="sng" dirty="0" smtClean="0">
                <a:solidFill>
                  <a:srgbClr val="FF0000"/>
                </a:solidFill>
              </a:rPr>
              <a:t>19 </a:t>
            </a:r>
            <a:r>
              <a:rPr lang="pt-BR" sz="4000" b="1" u="sng" dirty="0" smtClean="0">
                <a:solidFill>
                  <a:srgbClr val="FF0000"/>
                </a:solidFill>
              </a:rPr>
              <a:t>- PÁG. </a:t>
            </a:r>
            <a:r>
              <a:rPr lang="pt-BR" sz="4000" b="1" u="sng" dirty="0" smtClean="0">
                <a:solidFill>
                  <a:srgbClr val="FF0000"/>
                </a:solidFill>
              </a:rPr>
              <a:t>57</a:t>
            </a:r>
            <a:r>
              <a:rPr lang="pt-BR" sz="4000" b="1" u="sng" dirty="0" smtClean="0">
                <a:solidFill>
                  <a:srgbClr val="FF0000"/>
                </a:solidFill>
              </a:rPr>
              <a:t> </a:t>
            </a:r>
            <a:endParaRPr lang="pt-BR" sz="4000" b="1" u="sng" dirty="0" smtClean="0">
              <a:solidFill>
                <a:srgbClr val="FF0000"/>
              </a:solidFill>
            </a:endParaRPr>
          </a:p>
          <a:p>
            <a:r>
              <a:rPr lang="pt-BR" sz="4000" b="1" u="sng" dirty="0" smtClean="0">
                <a:solidFill>
                  <a:srgbClr val="FF0000"/>
                </a:solidFill>
              </a:rPr>
              <a:t>Nº </a:t>
            </a:r>
            <a:r>
              <a:rPr lang="pt-BR" sz="4000" b="1" u="sng" dirty="0" smtClean="0">
                <a:solidFill>
                  <a:srgbClr val="FF0000"/>
                </a:solidFill>
              </a:rPr>
              <a:t>365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1399"/>
            <a:ext cx="7209774" cy="432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53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66289" y="157394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</a:t>
            </a:r>
            <a:r>
              <a:rPr lang="pt-BR" sz="4000" b="1" u="sng" dirty="0" smtClean="0">
                <a:solidFill>
                  <a:srgbClr val="FF0000"/>
                </a:solidFill>
              </a:rPr>
              <a:t>19 </a:t>
            </a:r>
            <a:r>
              <a:rPr lang="pt-BR" sz="4000" b="1" u="sng" dirty="0" smtClean="0">
                <a:solidFill>
                  <a:srgbClr val="FF0000"/>
                </a:solidFill>
              </a:rPr>
              <a:t>- PÁG. </a:t>
            </a:r>
            <a:r>
              <a:rPr lang="pt-BR" sz="4000" b="1" u="sng" dirty="0" smtClean="0">
                <a:solidFill>
                  <a:srgbClr val="FF0000"/>
                </a:solidFill>
              </a:rPr>
              <a:t>57</a:t>
            </a:r>
            <a:r>
              <a:rPr lang="pt-BR" sz="4000" b="1" u="sng" dirty="0" smtClean="0">
                <a:solidFill>
                  <a:srgbClr val="FF0000"/>
                </a:solidFill>
              </a:rPr>
              <a:t> </a:t>
            </a:r>
            <a:endParaRPr lang="pt-BR" sz="4000" b="1" u="sng" dirty="0" smtClean="0">
              <a:solidFill>
                <a:srgbClr val="FF0000"/>
              </a:solidFill>
            </a:endParaRPr>
          </a:p>
          <a:p>
            <a:r>
              <a:rPr lang="pt-BR" sz="4000" b="1" u="sng" dirty="0" smtClean="0">
                <a:solidFill>
                  <a:srgbClr val="FF0000"/>
                </a:solidFill>
              </a:rPr>
              <a:t>Nº </a:t>
            </a:r>
            <a:r>
              <a:rPr lang="pt-BR" sz="4000" b="1" u="sng" dirty="0" smtClean="0">
                <a:solidFill>
                  <a:srgbClr val="FF0000"/>
                </a:solidFill>
              </a:rPr>
              <a:t>366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53849"/>
            <a:ext cx="4958110" cy="5707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34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66289" y="157394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</a:t>
            </a:r>
            <a:r>
              <a:rPr lang="pt-BR" sz="4000" b="1" u="sng" dirty="0" smtClean="0">
                <a:solidFill>
                  <a:srgbClr val="FF0000"/>
                </a:solidFill>
              </a:rPr>
              <a:t>19 </a:t>
            </a:r>
            <a:r>
              <a:rPr lang="pt-BR" sz="4000" b="1" u="sng" dirty="0" smtClean="0">
                <a:solidFill>
                  <a:srgbClr val="FF0000"/>
                </a:solidFill>
              </a:rPr>
              <a:t>- PÁG. </a:t>
            </a:r>
            <a:r>
              <a:rPr lang="pt-BR" sz="4000" b="1" u="sng" dirty="0" smtClean="0">
                <a:solidFill>
                  <a:srgbClr val="FF0000"/>
                </a:solidFill>
              </a:rPr>
              <a:t>57</a:t>
            </a:r>
            <a:r>
              <a:rPr lang="pt-BR" sz="4000" b="1" u="sng" dirty="0" smtClean="0">
                <a:solidFill>
                  <a:srgbClr val="FF0000"/>
                </a:solidFill>
              </a:rPr>
              <a:t> </a:t>
            </a:r>
            <a:endParaRPr lang="pt-BR" sz="4000" b="1" u="sng" dirty="0" smtClean="0">
              <a:solidFill>
                <a:srgbClr val="FF0000"/>
              </a:solidFill>
            </a:endParaRPr>
          </a:p>
          <a:p>
            <a:r>
              <a:rPr lang="pt-BR" sz="4000" b="1" u="sng" dirty="0" smtClean="0">
                <a:solidFill>
                  <a:srgbClr val="FF0000"/>
                </a:solidFill>
              </a:rPr>
              <a:t>Nº </a:t>
            </a:r>
            <a:r>
              <a:rPr lang="pt-BR" sz="4000" b="1" u="sng" dirty="0" smtClean="0">
                <a:solidFill>
                  <a:srgbClr val="FF0000"/>
                </a:solidFill>
              </a:rPr>
              <a:t>367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0833"/>
            <a:ext cx="6772712" cy="337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11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66289" y="157394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</a:t>
            </a:r>
            <a:r>
              <a:rPr lang="pt-BR" sz="4000" b="1" u="sng" dirty="0" smtClean="0">
                <a:solidFill>
                  <a:srgbClr val="FF0000"/>
                </a:solidFill>
              </a:rPr>
              <a:t>19 </a:t>
            </a:r>
            <a:r>
              <a:rPr lang="pt-BR" sz="4000" b="1" u="sng" dirty="0" smtClean="0">
                <a:solidFill>
                  <a:srgbClr val="FF0000"/>
                </a:solidFill>
              </a:rPr>
              <a:t>- PÁG. </a:t>
            </a:r>
            <a:r>
              <a:rPr lang="pt-BR" sz="4000" b="1" u="sng" dirty="0" smtClean="0">
                <a:solidFill>
                  <a:srgbClr val="FF0000"/>
                </a:solidFill>
              </a:rPr>
              <a:t>57</a:t>
            </a:r>
            <a:r>
              <a:rPr lang="pt-BR" sz="4000" b="1" u="sng" dirty="0" smtClean="0">
                <a:solidFill>
                  <a:srgbClr val="FF0000"/>
                </a:solidFill>
              </a:rPr>
              <a:t> </a:t>
            </a:r>
            <a:endParaRPr lang="pt-BR" sz="4000" b="1" u="sng" dirty="0" smtClean="0">
              <a:solidFill>
                <a:srgbClr val="FF0000"/>
              </a:solidFill>
            </a:endParaRPr>
          </a:p>
          <a:p>
            <a:r>
              <a:rPr lang="pt-BR" sz="4000" b="1" u="sng" dirty="0" smtClean="0">
                <a:solidFill>
                  <a:srgbClr val="FF0000"/>
                </a:solidFill>
              </a:rPr>
              <a:t>Nº </a:t>
            </a:r>
            <a:r>
              <a:rPr lang="pt-BR" sz="4000" b="1" u="sng" dirty="0" smtClean="0">
                <a:solidFill>
                  <a:srgbClr val="FF0000"/>
                </a:solidFill>
              </a:rPr>
              <a:t>367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4694590" cy="529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55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66289" y="157394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</a:t>
            </a:r>
            <a:r>
              <a:rPr lang="pt-BR" sz="4000" b="1" u="sng" dirty="0" smtClean="0">
                <a:solidFill>
                  <a:srgbClr val="FF0000"/>
                </a:solidFill>
              </a:rPr>
              <a:t>19 </a:t>
            </a:r>
            <a:r>
              <a:rPr lang="pt-BR" sz="4000" b="1" u="sng" dirty="0" smtClean="0">
                <a:solidFill>
                  <a:srgbClr val="FF0000"/>
                </a:solidFill>
              </a:rPr>
              <a:t>- PÁG. </a:t>
            </a:r>
            <a:r>
              <a:rPr lang="pt-BR" sz="4000" b="1" u="sng" dirty="0" smtClean="0">
                <a:solidFill>
                  <a:srgbClr val="FF0000"/>
                </a:solidFill>
              </a:rPr>
              <a:t>58</a:t>
            </a:r>
            <a:r>
              <a:rPr lang="pt-BR" sz="4000" b="1" u="sng" dirty="0" smtClean="0">
                <a:solidFill>
                  <a:srgbClr val="FF0000"/>
                </a:solidFill>
              </a:rPr>
              <a:t> </a:t>
            </a:r>
            <a:endParaRPr lang="pt-BR" sz="4000" b="1" u="sng" dirty="0" smtClean="0">
              <a:solidFill>
                <a:srgbClr val="FF0000"/>
              </a:solidFill>
            </a:endParaRPr>
          </a:p>
          <a:p>
            <a:r>
              <a:rPr lang="pt-BR" sz="4000" b="1" u="sng" dirty="0" smtClean="0">
                <a:solidFill>
                  <a:srgbClr val="FF0000"/>
                </a:solidFill>
              </a:rPr>
              <a:t>Nº </a:t>
            </a:r>
            <a:r>
              <a:rPr lang="pt-BR" sz="4000" b="1" u="sng" dirty="0" smtClean="0">
                <a:solidFill>
                  <a:srgbClr val="FF0000"/>
                </a:solidFill>
              </a:rPr>
              <a:t>371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895349"/>
            <a:ext cx="4898377" cy="585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76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66289" y="157394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</a:t>
            </a:r>
            <a:r>
              <a:rPr lang="pt-BR" sz="4000" b="1" u="sng" dirty="0" smtClean="0">
                <a:solidFill>
                  <a:srgbClr val="FF0000"/>
                </a:solidFill>
              </a:rPr>
              <a:t>19 </a:t>
            </a:r>
            <a:r>
              <a:rPr lang="pt-BR" sz="4000" b="1" u="sng" dirty="0" smtClean="0">
                <a:solidFill>
                  <a:srgbClr val="FF0000"/>
                </a:solidFill>
              </a:rPr>
              <a:t>- PÁG. </a:t>
            </a:r>
            <a:r>
              <a:rPr lang="pt-BR" sz="4000" b="1" u="sng" dirty="0" smtClean="0">
                <a:solidFill>
                  <a:srgbClr val="FF0000"/>
                </a:solidFill>
              </a:rPr>
              <a:t>58</a:t>
            </a:r>
            <a:r>
              <a:rPr lang="pt-BR" sz="4000" b="1" u="sng" dirty="0" smtClean="0">
                <a:solidFill>
                  <a:srgbClr val="FF0000"/>
                </a:solidFill>
              </a:rPr>
              <a:t> </a:t>
            </a:r>
            <a:endParaRPr lang="pt-BR" sz="4000" b="1" u="sng" dirty="0" smtClean="0">
              <a:solidFill>
                <a:srgbClr val="FF0000"/>
              </a:solidFill>
            </a:endParaRPr>
          </a:p>
          <a:p>
            <a:r>
              <a:rPr lang="pt-BR" sz="4000" b="1" u="sng" dirty="0" smtClean="0">
                <a:solidFill>
                  <a:srgbClr val="FF0000"/>
                </a:solidFill>
              </a:rPr>
              <a:t>Nº </a:t>
            </a:r>
            <a:r>
              <a:rPr lang="pt-BR" sz="4000" b="1" u="sng" dirty="0" smtClean="0">
                <a:solidFill>
                  <a:srgbClr val="FF0000"/>
                </a:solidFill>
              </a:rPr>
              <a:t>373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76" y="1506551"/>
            <a:ext cx="583919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10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docs\Documents\Meus documentos - INVEST\Meus documentos - Alcantara\Aulas enem\SNOPY MAQUIN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49079"/>
            <a:ext cx="3186720" cy="244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67544" y="1628800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POLÍGONOS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473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66289" y="157394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</a:t>
            </a:r>
            <a:r>
              <a:rPr lang="pt-BR" sz="4000" b="1" u="sng" dirty="0" smtClean="0">
                <a:solidFill>
                  <a:srgbClr val="FF0000"/>
                </a:solidFill>
              </a:rPr>
              <a:t>19 </a:t>
            </a:r>
            <a:r>
              <a:rPr lang="pt-BR" sz="4000" b="1" u="sng" dirty="0" smtClean="0">
                <a:solidFill>
                  <a:srgbClr val="FF0000"/>
                </a:solidFill>
              </a:rPr>
              <a:t>- PÁG. </a:t>
            </a:r>
            <a:r>
              <a:rPr lang="pt-BR" sz="4000" b="1" u="sng" dirty="0" smtClean="0">
                <a:solidFill>
                  <a:srgbClr val="FF0000"/>
                </a:solidFill>
              </a:rPr>
              <a:t>58</a:t>
            </a:r>
            <a:r>
              <a:rPr lang="pt-BR" sz="4000" b="1" u="sng" dirty="0" smtClean="0">
                <a:solidFill>
                  <a:srgbClr val="FF0000"/>
                </a:solidFill>
              </a:rPr>
              <a:t> </a:t>
            </a:r>
            <a:endParaRPr lang="pt-BR" sz="4000" b="1" u="sng" dirty="0" smtClean="0">
              <a:solidFill>
                <a:srgbClr val="FF0000"/>
              </a:solidFill>
            </a:endParaRPr>
          </a:p>
          <a:p>
            <a:r>
              <a:rPr lang="pt-BR" sz="4000" b="1" u="sng" dirty="0" smtClean="0">
                <a:solidFill>
                  <a:srgbClr val="FF0000"/>
                </a:solidFill>
              </a:rPr>
              <a:t>Nº </a:t>
            </a:r>
            <a:r>
              <a:rPr lang="pt-BR" sz="4000" b="1" u="sng" dirty="0" smtClean="0">
                <a:solidFill>
                  <a:srgbClr val="FF0000"/>
                </a:solidFill>
              </a:rPr>
              <a:t>373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0833"/>
            <a:ext cx="5124811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33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764704"/>
            <a:ext cx="698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EXERCÍCIOS PROPOSTOS</a:t>
            </a:r>
          </a:p>
          <a:p>
            <a:endParaRPr lang="pt-BR" sz="4000" b="1" dirty="0">
              <a:solidFill>
                <a:srgbClr val="002060"/>
              </a:solidFill>
            </a:endParaRPr>
          </a:p>
          <a:p>
            <a:r>
              <a:rPr lang="pt-BR" sz="4000" b="1" dirty="0" smtClean="0">
                <a:solidFill>
                  <a:srgbClr val="002060"/>
                </a:solidFill>
              </a:rPr>
              <a:t>Módulo </a:t>
            </a:r>
            <a:r>
              <a:rPr lang="pt-BR" sz="4000" b="1" dirty="0" smtClean="0">
                <a:solidFill>
                  <a:srgbClr val="002060"/>
                </a:solidFill>
              </a:rPr>
              <a:t>19  </a:t>
            </a:r>
            <a:r>
              <a:rPr lang="pt-BR" sz="4000" b="1" dirty="0" smtClean="0">
                <a:solidFill>
                  <a:srgbClr val="002060"/>
                </a:solidFill>
              </a:rPr>
              <a:t>- Páginas </a:t>
            </a:r>
            <a:r>
              <a:rPr lang="pt-BR" sz="4000" b="1" dirty="0" smtClean="0">
                <a:solidFill>
                  <a:srgbClr val="002060"/>
                </a:solidFill>
              </a:rPr>
              <a:t>57</a:t>
            </a:r>
            <a:r>
              <a:rPr lang="pt-BR" sz="4000" b="1" dirty="0" smtClean="0">
                <a:solidFill>
                  <a:srgbClr val="002060"/>
                </a:solidFill>
              </a:rPr>
              <a:t> </a:t>
            </a:r>
            <a:r>
              <a:rPr lang="pt-BR" sz="4000" b="1" dirty="0">
                <a:solidFill>
                  <a:srgbClr val="002060"/>
                </a:solidFill>
              </a:rPr>
              <a:t>a</a:t>
            </a:r>
            <a:r>
              <a:rPr lang="pt-BR" sz="4000" b="1" dirty="0" smtClean="0">
                <a:solidFill>
                  <a:srgbClr val="002060"/>
                </a:solidFill>
              </a:rPr>
              <a:t> </a:t>
            </a:r>
            <a:r>
              <a:rPr lang="pt-BR" sz="4000" b="1" dirty="0" smtClean="0">
                <a:solidFill>
                  <a:srgbClr val="002060"/>
                </a:solidFill>
              </a:rPr>
              <a:t>59 </a:t>
            </a:r>
            <a:endParaRPr lang="pt-BR" sz="4000" b="1" dirty="0" smtClean="0">
              <a:solidFill>
                <a:srgbClr val="002060"/>
              </a:solidFill>
            </a:endParaRPr>
          </a:p>
          <a:p>
            <a:r>
              <a:rPr lang="pt-BR" sz="4000" b="1" dirty="0" smtClean="0">
                <a:solidFill>
                  <a:srgbClr val="002060"/>
                </a:solidFill>
              </a:rPr>
              <a:t>Exercícios:</a:t>
            </a:r>
          </a:p>
          <a:p>
            <a:r>
              <a:rPr lang="pt-BR" sz="4000" b="1" dirty="0" smtClean="0">
                <a:solidFill>
                  <a:srgbClr val="002060"/>
                </a:solidFill>
              </a:rPr>
              <a:t>368</a:t>
            </a:r>
            <a:r>
              <a:rPr lang="pt-BR" sz="4000" b="1" dirty="0" smtClean="0">
                <a:solidFill>
                  <a:srgbClr val="002060"/>
                </a:solidFill>
              </a:rPr>
              <a:t>		</a:t>
            </a:r>
            <a:r>
              <a:rPr lang="pt-BR" sz="4000" b="1" dirty="0" smtClean="0">
                <a:solidFill>
                  <a:srgbClr val="002060"/>
                </a:solidFill>
              </a:rPr>
              <a:t>369</a:t>
            </a:r>
            <a:r>
              <a:rPr lang="pt-BR" sz="4000" b="1" dirty="0" smtClean="0">
                <a:solidFill>
                  <a:srgbClr val="002060"/>
                </a:solidFill>
              </a:rPr>
              <a:t>		</a:t>
            </a:r>
            <a:r>
              <a:rPr lang="pt-BR" sz="4000" b="1" dirty="0" smtClean="0">
                <a:solidFill>
                  <a:srgbClr val="002060"/>
                </a:solidFill>
              </a:rPr>
              <a:t>370</a:t>
            </a:r>
            <a:r>
              <a:rPr lang="pt-BR" sz="4000" b="1" dirty="0" smtClean="0">
                <a:solidFill>
                  <a:srgbClr val="002060"/>
                </a:solidFill>
              </a:rPr>
              <a:t>		</a:t>
            </a:r>
            <a:r>
              <a:rPr lang="pt-BR" sz="4000" b="1" dirty="0" smtClean="0">
                <a:solidFill>
                  <a:srgbClr val="002060"/>
                </a:solidFill>
              </a:rPr>
              <a:t>372</a:t>
            </a:r>
            <a:endParaRPr lang="pt-BR" sz="4000" b="1" dirty="0">
              <a:solidFill>
                <a:srgbClr val="002060"/>
              </a:solidFill>
            </a:endParaRPr>
          </a:p>
          <a:p>
            <a:r>
              <a:rPr lang="pt-BR" sz="4000" b="1" dirty="0" smtClean="0">
                <a:solidFill>
                  <a:srgbClr val="002060"/>
                </a:solidFill>
              </a:rPr>
              <a:t>374</a:t>
            </a:r>
            <a:r>
              <a:rPr lang="pt-BR" sz="4000" b="1" dirty="0" smtClean="0">
                <a:solidFill>
                  <a:srgbClr val="002060"/>
                </a:solidFill>
              </a:rPr>
              <a:t>		</a:t>
            </a:r>
            <a:r>
              <a:rPr lang="pt-BR" sz="4000" b="1" dirty="0" smtClean="0">
                <a:solidFill>
                  <a:srgbClr val="002060"/>
                </a:solidFill>
              </a:rPr>
              <a:t>375</a:t>
            </a:r>
            <a:r>
              <a:rPr lang="pt-BR" sz="4000" b="1" dirty="0" smtClean="0">
                <a:solidFill>
                  <a:srgbClr val="002060"/>
                </a:solidFill>
              </a:rPr>
              <a:t>	</a:t>
            </a:r>
            <a:r>
              <a:rPr lang="pt-BR" sz="4000" b="1" smtClean="0">
                <a:solidFill>
                  <a:srgbClr val="002060"/>
                </a:solidFill>
              </a:rPr>
              <a:t>	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2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9286"/>
            <a:ext cx="8229231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25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222849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5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7808"/>
            <a:ext cx="827424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62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6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7893673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03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66289" y="157394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</a:t>
            </a:r>
            <a:r>
              <a:rPr lang="pt-BR" sz="4000" b="1" u="sng" dirty="0" smtClean="0">
                <a:solidFill>
                  <a:srgbClr val="FF0000"/>
                </a:solidFill>
              </a:rPr>
              <a:t>19 </a:t>
            </a:r>
            <a:r>
              <a:rPr lang="pt-BR" sz="4000" b="1" u="sng" dirty="0" smtClean="0">
                <a:solidFill>
                  <a:srgbClr val="FF0000"/>
                </a:solidFill>
              </a:rPr>
              <a:t>- PÁG. </a:t>
            </a:r>
            <a:r>
              <a:rPr lang="pt-BR" sz="4000" b="1" u="sng" dirty="0" smtClean="0">
                <a:solidFill>
                  <a:srgbClr val="FF0000"/>
                </a:solidFill>
              </a:rPr>
              <a:t>57</a:t>
            </a:r>
            <a:r>
              <a:rPr lang="pt-BR" sz="4000" b="1" u="sng" dirty="0" smtClean="0">
                <a:solidFill>
                  <a:srgbClr val="FF0000"/>
                </a:solidFill>
              </a:rPr>
              <a:t> </a:t>
            </a:r>
            <a:endParaRPr lang="pt-BR" sz="4000" b="1" u="sng" dirty="0" smtClean="0">
              <a:solidFill>
                <a:srgbClr val="FF0000"/>
              </a:solidFill>
            </a:endParaRPr>
          </a:p>
          <a:p>
            <a:r>
              <a:rPr lang="pt-BR" sz="4000" b="1" u="sng" dirty="0" smtClean="0">
                <a:solidFill>
                  <a:srgbClr val="FF0000"/>
                </a:solidFill>
              </a:rPr>
              <a:t>Nº </a:t>
            </a:r>
            <a:r>
              <a:rPr lang="pt-BR" sz="4000" b="1" u="sng" dirty="0" smtClean="0">
                <a:solidFill>
                  <a:srgbClr val="FF0000"/>
                </a:solidFill>
              </a:rPr>
              <a:t>361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7582"/>
            <a:ext cx="6231780" cy="295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55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66289" y="157394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</a:t>
            </a:r>
            <a:r>
              <a:rPr lang="pt-BR" sz="4000" b="1" u="sng" dirty="0" smtClean="0">
                <a:solidFill>
                  <a:srgbClr val="FF0000"/>
                </a:solidFill>
              </a:rPr>
              <a:t>19 </a:t>
            </a:r>
            <a:r>
              <a:rPr lang="pt-BR" sz="4000" b="1" u="sng" dirty="0" smtClean="0">
                <a:solidFill>
                  <a:srgbClr val="FF0000"/>
                </a:solidFill>
              </a:rPr>
              <a:t>- PÁG. </a:t>
            </a:r>
            <a:r>
              <a:rPr lang="pt-BR" sz="4000" b="1" u="sng" dirty="0" smtClean="0">
                <a:solidFill>
                  <a:srgbClr val="FF0000"/>
                </a:solidFill>
              </a:rPr>
              <a:t>57</a:t>
            </a:r>
            <a:r>
              <a:rPr lang="pt-BR" sz="4000" b="1" u="sng" dirty="0" smtClean="0">
                <a:solidFill>
                  <a:srgbClr val="FF0000"/>
                </a:solidFill>
              </a:rPr>
              <a:t> </a:t>
            </a:r>
            <a:endParaRPr lang="pt-BR" sz="4000" b="1" u="sng" dirty="0" smtClean="0">
              <a:solidFill>
                <a:srgbClr val="FF0000"/>
              </a:solidFill>
            </a:endParaRPr>
          </a:p>
          <a:p>
            <a:r>
              <a:rPr lang="pt-BR" sz="4000" b="1" u="sng" dirty="0" smtClean="0">
                <a:solidFill>
                  <a:srgbClr val="FF0000"/>
                </a:solidFill>
              </a:rPr>
              <a:t>Nº </a:t>
            </a:r>
            <a:r>
              <a:rPr lang="pt-BR" sz="4000" b="1" u="sng" dirty="0" smtClean="0">
                <a:solidFill>
                  <a:srgbClr val="FF0000"/>
                </a:solidFill>
              </a:rPr>
              <a:t>361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116" y="1514757"/>
            <a:ext cx="4942198" cy="466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99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66289" y="157394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MÓDULO </a:t>
            </a:r>
            <a:r>
              <a:rPr lang="pt-BR" sz="4000" b="1" u="sng" dirty="0" smtClean="0">
                <a:solidFill>
                  <a:srgbClr val="FF0000"/>
                </a:solidFill>
              </a:rPr>
              <a:t>19 </a:t>
            </a:r>
            <a:r>
              <a:rPr lang="pt-BR" sz="4000" b="1" u="sng" dirty="0" smtClean="0">
                <a:solidFill>
                  <a:srgbClr val="FF0000"/>
                </a:solidFill>
              </a:rPr>
              <a:t>- PÁG. </a:t>
            </a:r>
            <a:r>
              <a:rPr lang="pt-BR" sz="4000" b="1" u="sng" dirty="0" smtClean="0">
                <a:solidFill>
                  <a:srgbClr val="FF0000"/>
                </a:solidFill>
              </a:rPr>
              <a:t>57</a:t>
            </a:r>
            <a:r>
              <a:rPr lang="pt-BR" sz="4000" b="1" u="sng" dirty="0" smtClean="0">
                <a:solidFill>
                  <a:srgbClr val="FF0000"/>
                </a:solidFill>
              </a:rPr>
              <a:t> </a:t>
            </a:r>
            <a:endParaRPr lang="pt-BR" sz="4000" b="1" u="sng" dirty="0" smtClean="0">
              <a:solidFill>
                <a:srgbClr val="FF0000"/>
              </a:solidFill>
            </a:endParaRPr>
          </a:p>
          <a:p>
            <a:r>
              <a:rPr lang="pt-BR" sz="4000" b="1" u="sng" dirty="0" smtClean="0">
                <a:solidFill>
                  <a:srgbClr val="FF0000"/>
                </a:solidFill>
              </a:rPr>
              <a:t>Nº </a:t>
            </a:r>
            <a:r>
              <a:rPr lang="pt-BR" sz="4000" b="1" u="sng" dirty="0" smtClean="0">
                <a:solidFill>
                  <a:srgbClr val="FF0000"/>
                </a:solidFill>
              </a:rPr>
              <a:t>362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66" y="1476106"/>
            <a:ext cx="6109550" cy="481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77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1293</TotalTime>
  <Words>137</Words>
  <Application>Microsoft Office PowerPoint</Application>
  <PresentationFormat>Apresentação na tela (4:3)</PresentationFormat>
  <Paragraphs>39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Adjacência</vt:lpstr>
      <vt:lpstr>Aula dia 29/04   Terceiro ano Colégio Dinâmico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dia 25/03 – Terceirão Colégio Dinâmico</dc:title>
  <dc:creator>ADRIANA</dc:creator>
  <cp:lastModifiedBy>ADRIANA</cp:lastModifiedBy>
  <cp:revision>173</cp:revision>
  <dcterms:created xsi:type="dcterms:W3CDTF">2020-03-24T22:02:48Z</dcterms:created>
  <dcterms:modified xsi:type="dcterms:W3CDTF">2020-04-28T19:50:13Z</dcterms:modified>
</cp:coreProperties>
</file>