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58" r:id="rId15"/>
    <p:sldId id="277" r:id="rId16"/>
    <p:sldId id="278" r:id="rId17"/>
    <p:sldId id="292" r:id="rId18"/>
    <p:sldId id="29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2" d="100"/>
          <a:sy n="62" d="100"/>
        </p:scale>
        <p:origin x="-7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3D2F1B-129D-4701-8D2F-F9A0FB187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F1C76AB-61BB-4135-819B-1A8D0BBFC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488B6A7-E50F-4DEA-9325-7CA8D8C0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627871C2-2448-47B0-B198-381A83C2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A68E022-0CB8-403D-A3B6-E4E0B62E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3024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55D1FD4-E7D5-4ABE-83B5-5071FB55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501A741A-98AC-48DA-8230-4C8EB4FBA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A23769D-27AD-4BAC-8B28-D126301B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17CF6CA-E9B7-4418-91C0-C3FD0630F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0B40978-56D2-4513-9DB0-88440C0B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8295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D59FDDF9-C9F1-4FD6-ADF8-D05C3A324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A6FEE15E-3B45-4F9C-AB1C-EA55E3B6A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697906A-B294-4279-8CBA-1634E2E9A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DFA243B-637E-4533-995C-BBC444D6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2F13DF4-B725-45FE-A1C6-D75769B1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1345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59404F3-0097-4562-8261-110493E1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47BF392-D647-4FA4-9AC9-0A8B4C9AB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2A9059A-A4C3-4997-B5FF-6F7D1406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4CC4D92-4E2A-4B69-B1AC-49544B956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A94171C2-C0E5-42C5-9E9E-168BF3D98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6647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2D62C58-A0C3-48F9-831E-387A8CF0E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758968A-6B52-4D93-86A7-D0E705CF1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0D21B6C-494E-4A63-9708-2DDCA4D9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A6E07AF3-7851-41B2-A7B6-8B695F0E3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64D2D93-017E-4065-A639-04DB3F88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7475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E5495DC-F91A-4120-BFDC-5753CE991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5FDDAE9-0161-4CE7-AF93-122AF938A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EA107097-C3A7-4842-9204-E1BEB5545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99E3E36A-38EF-40F3-910F-E0241F048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3967898-39D4-4650-B320-49F1246E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AEC4AB4-E75E-45CF-9B4B-44CBCFA24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1302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543DF2A-1AA1-4444-94B2-4A0C75540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FC59DF2C-A3D4-4746-87AD-F6DA60FE5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E569D6CF-C25B-414D-AD92-4F2F12323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EAD6D055-91EE-4E7E-81E2-BED9841E27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8B1BD966-B5A8-4020-91B1-7EA3F6CE1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F677EF65-F924-440A-A06E-63B29E62E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F119B35F-D043-4953-A430-6C480D84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6D8D7E4D-9C17-4C4F-B2DB-C5B8D0D8A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6456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A71AD37-5917-449F-A248-367348F6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3191362B-C679-4338-B5BC-C3DCB25D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4FF8C070-AC91-446C-A558-BC23E3731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AD3B3618-1D70-4F59-B319-0F7F709B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2503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1299C8BE-DC0F-42D3-892B-270D7643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59B20520-B96F-4529-896A-6AB51E74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4130CCFE-BC11-4EC2-943A-71FFEBB20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030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7B09D69-1F84-43EA-AAB6-77BC12780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CFDE24B-0400-4010-949E-8570580E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0F615221-E3AA-4488-87F9-00B11071A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84FBAEC1-166F-4194-A7F7-A3F11EA22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697A075F-FDC3-4E37-BBE3-671F8485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B560431-AE41-40E4-A2BF-B8AC50428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7563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DC23851-7F6D-4637-A1CC-3C86545F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4188BD4C-1ABA-4F2E-8576-9E1BE541D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0C4AAA4D-CE42-4CAC-9739-DBACA16C1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41D22F4-2F4E-4A67-9D3D-2B068C12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E51E7BB-A9FC-4FB0-AFC8-62B482A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94D960D-CF7E-4106-9B02-0E478133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3390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3FF78029-F350-4E68-9A8B-87EC008D5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147A8638-8E53-4147-80F9-856E1A64D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03EE8C0-FCB1-4F33-BB52-86BC61527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FA789-FDE2-4723-B9C5-30E616A0D716}" type="datetimeFigureOut">
              <a:rPr lang="pt-BR" smtClean="0"/>
              <a:pPr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5E236F4-7824-4C89-9D25-3B261E892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69D6D87-29ED-4807-8CFE-0EB07D4F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AD61F-3700-414E-9C57-F7629D9690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3171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1064E8-3F7B-44AD-B696-9E55256A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259739D-A863-4E3C-ACF2-39A852FA9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2530" name="Picture 2" descr="filo platelmintos l.">
            <a:extLst>
              <a:ext uri="{FF2B5EF4-FFF2-40B4-BE49-F238E27FC236}">
                <a16:creationId xmlns="" xmlns:a16="http://schemas.microsoft.com/office/drawing/2014/main" id="{D80459F0-AB58-4C0F-9A59-E41CA7614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0"/>
            <a:ext cx="11700933" cy="6705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3397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="" xmlns:a16="http://schemas.microsoft.com/office/drawing/2014/main" id="{F737628B-2EFD-43EB-A0D7-3ABE3B932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378" y="857250"/>
            <a:ext cx="10182578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1256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="" xmlns:a16="http://schemas.microsoft.com/office/drawing/2014/main" id="{C653601E-30CA-4F80-9822-440FA76A1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21" y="857250"/>
            <a:ext cx="10622845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2544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>
            <a:extLst>
              <a:ext uri="{FF2B5EF4-FFF2-40B4-BE49-F238E27FC236}">
                <a16:creationId xmlns="" xmlns:a16="http://schemas.microsoft.com/office/drawing/2014/main" id="{089AB3C6-E787-428A-9795-B579ED72C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11" y="857250"/>
            <a:ext cx="9028289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643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="" xmlns:a16="http://schemas.microsoft.com/office/drawing/2014/main" id="{EE82215A-D3FC-415C-9ADF-EFF7488EC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57879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="" xmlns:a16="http://schemas.microsoft.com/office/drawing/2014/main" id="{A7197EF9-2DF5-4934-B782-88E90816D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30" y="333375"/>
            <a:ext cx="8930570" cy="6067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70041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>
            <a:extLst>
              <a:ext uri="{FF2B5EF4-FFF2-40B4-BE49-F238E27FC236}">
                <a16:creationId xmlns="" xmlns:a16="http://schemas.microsoft.com/office/drawing/2014/main" id="{B70EE09E-D5BF-4781-8C66-57E2DF96D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6061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="" xmlns:a16="http://schemas.microsoft.com/office/drawing/2014/main" id="{FC63C776-FAA6-43D7-818F-87740738B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680" y="857250"/>
            <a:ext cx="827532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78184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>
            <a:extLst>
              <a:ext uri="{FF2B5EF4-FFF2-40B4-BE49-F238E27FC236}">
                <a16:creationId xmlns="" xmlns:a16="http://schemas.microsoft.com/office/drawing/2014/main" id="{3255F683-B2B5-41B4-AE07-78BD9E5A0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761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="" xmlns:a16="http://schemas.microsoft.com/office/drawing/2014/main" id="{74DD3678-1C07-4DF1-A260-FD9FEB1FD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9526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="" xmlns:a16="http://schemas.microsoft.com/office/drawing/2014/main" id="{5ED443BE-3714-4D60-B1D4-A915AA4C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67" y="857250"/>
            <a:ext cx="9084733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8199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="" xmlns:a16="http://schemas.microsoft.com/office/drawing/2014/main" id="{FEA7EC04-B007-49AD-9035-61C8915FF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11" y="857250"/>
            <a:ext cx="11401778" cy="5464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8879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>
            <a:extLst>
              <a:ext uri="{FF2B5EF4-FFF2-40B4-BE49-F238E27FC236}">
                <a16:creationId xmlns="" xmlns:a16="http://schemas.microsoft.com/office/drawing/2014/main" id="{42A30BAB-D1F8-49B5-86CE-A334623EF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" y="857250"/>
            <a:ext cx="8441267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5876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="" xmlns:a16="http://schemas.microsoft.com/office/drawing/2014/main" id="{5C44B11D-43B8-4522-BDB5-17ADDE182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11" y="857250"/>
            <a:ext cx="10882489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9671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>
            <a:extLst>
              <a:ext uri="{FF2B5EF4-FFF2-40B4-BE49-F238E27FC236}">
                <a16:creationId xmlns="" xmlns:a16="http://schemas.microsoft.com/office/drawing/2014/main" id="{18AC8F91-F942-48F9-8AA6-C8FB5BFD1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956" y="857250"/>
            <a:ext cx="7651044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09721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="" xmlns:a16="http://schemas.microsoft.com/office/drawing/2014/main" id="{71AD55A1-E648-4E7C-B632-1EAD0210A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7957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="" xmlns:a16="http://schemas.microsoft.com/office/drawing/2014/main" id="{86869181-77BD-4BFD-AA03-92666A5DD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67" y="857250"/>
            <a:ext cx="9697155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39498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="" xmlns:a16="http://schemas.microsoft.com/office/drawing/2014/main" id="{12359D35-8C82-4798-8837-94903AC03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57250"/>
            <a:ext cx="6858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242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Personalizar</PresentationFormat>
  <Paragraphs>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FATAHALA EBEIDALLA</dc:creator>
  <cp:lastModifiedBy>FATAHALA EBEIDALLA</cp:lastModifiedBy>
  <cp:revision>7</cp:revision>
  <dcterms:created xsi:type="dcterms:W3CDTF">2020-04-07T00:02:12Z</dcterms:created>
  <dcterms:modified xsi:type="dcterms:W3CDTF">2020-04-28T18:41:11Z</dcterms:modified>
</cp:coreProperties>
</file>