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336" r:id="rId3"/>
    <p:sldId id="317" r:id="rId4"/>
    <p:sldId id="305" r:id="rId5"/>
    <p:sldId id="333" r:id="rId6"/>
    <p:sldId id="346" r:id="rId7"/>
    <p:sldId id="334" r:id="rId8"/>
    <p:sldId id="306" r:id="rId9"/>
    <p:sldId id="335" r:id="rId10"/>
    <p:sldId id="348" r:id="rId11"/>
    <p:sldId id="349" r:id="rId12"/>
    <p:sldId id="337" r:id="rId13"/>
    <p:sldId id="347" r:id="rId14"/>
    <p:sldId id="341" r:id="rId15"/>
    <p:sldId id="350" r:id="rId16"/>
    <p:sldId id="339" r:id="rId17"/>
    <p:sldId id="351" r:id="rId18"/>
    <p:sldId id="340" r:id="rId19"/>
    <p:sldId id="35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4/21/2020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22</a:t>
            </a:r>
            <a:r>
              <a:rPr lang="pt-BR" b="1" dirty="0" smtClean="0">
                <a:solidFill>
                  <a:srgbClr val="FF0000"/>
                </a:solidFill>
              </a:rPr>
              <a:t>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Primeiro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3528" y="18864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FF0000"/>
                </a:solidFill>
              </a:rPr>
              <a:t>EXEMPLOS: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058" y="896526"/>
            <a:ext cx="544771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78322"/>
              </p:ext>
            </p:extLst>
          </p:nvPr>
        </p:nvGraphicFramePr>
        <p:xfrm>
          <a:off x="1301750" y="4652963"/>
          <a:ext cx="5891213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ção" r:id="rId4" imgW="1625400" imgH="393480" progId="Equation.3">
                  <p:embed/>
                </p:oleObj>
              </mc:Choice>
              <mc:Fallback>
                <p:oleObj name="Equação" r:id="rId4" imgW="1625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01750" y="4652963"/>
                        <a:ext cx="5891213" cy="1427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50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9801" y="99559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FF0000"/>
                </a:solidFill>
              </a:rPr>
              <a:t>EXEMPLOS: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664947"/>
              </p:ext>
            </p:extLst>
          </p:nvPr>
        </p:nvGraphicFramePr>
        <p:xfrm>
          <a:off x="1168291" y="4725144"/>
          <a:ext cx="6121400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ção" r:id="rId3" imgW="1688760" imgH="393480" progId="Equation.3">
                  <p:embed/>
                </p:oleObj>
              </mc:Choice>
              <mc:Fallback>
                <p:oleObj name="Equação" r:id="rId3" imgW="1688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8291" y="4725144"/>
                        <a:ext cx="6121400" cy="1427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56" y="827870"/>
            <a:ext cx="6906253" cy="3688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4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1679"/>
            <a:ext cx="4090789" cy="74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54450"/>
            <a:ext cx="7415129" cy="571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2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1679"/>
            <a:ext cx="4090789" cy="74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43897"/>
            <a:ext cx="6990251" cy="557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97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FF0000"/>
                </a:solidFill>
              </a:rPr>
              <a:t>EXEMPLOS: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68534"/>
            <a:ext cx="6856262" cy="589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019" y="1528935"/>
            <a:ext cx="3768497" cy="3177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895779"/>
              </p:ext>
            </p:extLst>
          </p:nvPr>
        </p:nvGraphicFramePr>
        <p:xfrm>
          <a:off x="2549525" y="4702175"/>
          <a:ext cx="335915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ção" r:id="rId5" imgW="927000" imgH="406080" progId="Equation.3">
                  <p:embed/>
                </p:oleObj>
              </mc:Choice>
              <mc:Fallback>
                <p:oleObj name="Equação" r:id="rId5" imgW="927000" imgH="40608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4702175"/>
                        <a:ext cx="3359150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2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7957637" cy="453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3955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FF0000"/>
                </a:solidFill>
              </a:rPr>
              <a:t>EXEMPLOS: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912783"/>
              </p:ext>
            </p:extLst>
          </p:nvPr>
        </p:nvGraphicFramePr>
        <p:xfrm>
          <a:off x="4031940" y="5013176"/>
          <a:ext cx="3489026" cy="128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ção" r:id="rId4" imgW="1104840" imgH="406080" progId="Equation.3">
                  <p:embed/>
                </p:oleObj>
              </mc:Choice>
              <mc:Fallback>
                <p:oleObj name="Equação" r:id="rId4" imgW="110484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31940" y="5013176"/>
                        <a:ext cx="3489026" cy="1283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1867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3331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15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174" y="1062038"/>
            <a:ext cx="5177499" cy="546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5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3331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15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45" y="1124744"/>
            <a:ext cx="569802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4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53228" y="1095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15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2017"/>
            <a:ext cx="5413657" cy="577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21" y="1141164"/>
            <a:ext cx="1421879" cy="2718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8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</a:t>
            </a:r>
            <a:r>
              <a:rPr lang="pt-BR" sz="4000" b="1" dirty="0" smtClean="0">
                <a:solidFill>
                  <a:srgbClr val="002060"/>
                </a:solidFill>
              </a:rPr>
              <a:t>15</a:t>
            </a:r>
            <a:r>
              <a:rPr lang="pt-BR" sz="4000" b="1" dirty="0" smtClean="0">
                <a:solidFill>
                  <a:srgbClr val="002060"/>
                </a:solidFill>
              </a:rPr>
              <a:t>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85 e 86</a:t>
            </a:r>
            <a:r>
              <a:rPr lang="pt-BR" sz="4000" b="1" dirty="0" smtClean="0">
                <a:solidFill>
                  <a:srgbClr val="002060"/>
                </a:solidFill>
              </a:rPr>
              <a:t>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endParaRPr lang="pt-BR" sz="4000" b="1" dirty="0" smtClean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pPr lvl="1" algn="ctr"/>
            <a:r>
              <a:rPr lang="pt-BR" sz="4000" b="1" smtClean="0">
                <a:solidFill>
                  <a:srgbClr val="002060"/>
                </a:solidFill>
              </a:rPr>
              <a:t>07     08          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7544" y="1412776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ÂNGULOS NA CIRCUNFERÊNCIA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7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6" y="654968"/>
            <a:ext cx="844664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38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8460432" cy="4348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7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57" y="764704"/>
            <a:ext cx="7845081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95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2" y="1186316"/>
            <a:ext cx="8208912" cy="336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3662" y="3326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FF0000"/>
                </a:solidFill>
              </a:rPr>
              <a:t>EXEMPLOS: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266029"/>
              </p:ext>
            </p:extLst>
          </p:nvPr>
        </p:nvGraphicFramePr>
        <p:xfrm>
          <a:off x="971601" y="4941168"/>
          <a:ext cx="2232248" cy="822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ção" r:id="rId4" imgW="482400" imgH="177480" progId="Equation.3">
                  <p:embed/>
                </p:oleObj>
              </mc:Choice>
              <mc:Fallback>
                <p:oleObj name="Equação" r:id="rId4" imgW="4824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601" y="4941168"/>
                        <a:ext cx="2232248" cy="822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305822"/>
              </p:ext>
            </p:extLst>
          </p:nvPr>
        </p:nvGraphicFramePr>
        <p:xfrm>
          <a:off x="5508104" y="4941168"/>
          <a:ext cx="22320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ção" r:id="rId6" imgW="482400" imgH="177480" progId="Equation.3">
                  <p:embed/>
                </p:oleObj>
              </mc:Choice>
              <mc:Fallback>
                <p:oleObj name="Equação" r:id="rId6" imgW="482400" imgH="177480" progId="Equation.3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941168"/>
                        <a:ext cx="22320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50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09538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2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2" y="891563"/>
            <a:ext cx="8355187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1166281"/>
            <a:ext cx="8316416" cy="4903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62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1074</TotalTime>
  <Words>57</Words>
  <Application>Microsoft Office PowerPoint</Application>
  <PresentationFormat>Apresentação na tela (4:3)</PresentationFormat>
  <Paragraphs>20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Adjacência</vt:lpstr>
      <vt:lpstr>Microsoft Equation 3.0</vt:lpstr>
      <vt:lpstr>Aula dia 22/04   Primeiro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135</cp:revision>
  <dcterms:created xsi:type="dcterms:W3CDTF">2020-03-24T22:02:48Z</dcterms:created>
  <dcterms:modified xsi:type="dcterms:W3CDTF">2020-04-21T21:56:56Z</dcterms:modified>
</cp:coreProperties>
</file>