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324" r:id="rId4"/>
    <p:sldId id="325" r:id="rId5"/>
    <p:sldId id="335" r:id="rId6"/>
    <p:sldId id="336" r:id="rId7"/>
    <p:sldId id="338" r:id="rId8"/>
    <p:sldId id="339" r:id="rId9"/>
    <p:sldId id="340" r:id="rId10"/>
    <p:sldId id="341" r:id="rId11"/>
    <p:sldId id="345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4/22/2020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</a:t>
            </a:r>
            <a:r>
              <a:rPr lang="pt-BR" b="1" smtClean="0">
                <a:solidFill>
                  <a:srgbClr val="FF0000"/>
                </a:solidFill>
              </a:rPr>
              <a:t>dia 22/04 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Segundo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212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77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  </a:t>
            </a:r>
            <a:r>
              <a:rPr lang="pt-BR" sz="4000" b="1" u="sng" dirty="0" smtClean="0">
                <a:solidFill>
                  <a:srgbClr val="FF0000"/>
                </a:solidFill>
              </a:rPr>
              <a:t>91: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59333"/>
            <a:ext cx="6787439" cy="54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47057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77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  </a:t>
            </a:r>
            <a:r>
              <a:rPr lang="pt-BR" sz="4000" b="1" u="sng" dirty="0" smtClean="0">
                <a:solidFill>
                  <a:srgbClr val="FF0000"/>
                </a:solidFill>
              </a:rPr>
              <a:t>92</a:t>
            </a:r>
            <a:r>
              <a:rPr lang="pt-BR" sz="4000" b="1" u="sng" dirty="0" smtClean="0">
                <a:solidFill>
                  <a:srgbClr val="FF0000"/>
                </a:solidFill>
              </a:rPr>
              <a:t>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654" y="1700807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EXERCÍCIOS PROPOSTOS:</a:t>
            </a:r>
          </a:p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Nº 06     Nº 07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7524" y="213285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u="sng" dirty="0" smtClean="0">
                <a:solidFill>
                  <a:srgbClr val="FF0000"/>
                </a:solidFill>
              </a:rPr>
              <a:t>PIRÂMIDES</a:t>
            </a:r>
            <a:endParaRPr lang="en-US" sz="8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27099" cy="53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168104" cy="517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309290" cy="46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11663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VOLUME DO TETRAEDRO REGULAR: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10" y="1466502"/>
            <a:ext cx="5472607" cy="48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476672"/>
            <a:ext cx="811890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1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OCTAEDRO REGULAR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" y="1662261"/>
            <a:ext cx="34563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ÁREA TOTAL:</a:t>
            </a:r>
            <a:endParaRPr lang="en-US" sz="36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39132"/>
              </p:ext>
            </p:extLst>
          </p:nvPr>
        </p:nvGraphicFramePr>
        <p:xfrm>
          <a:off x="4499992" y="2276872"/>
          <a:ext cx="30051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ção" r:id="rId4" imgW="774360" imgH="241200" progId="Equation.3">
                  <p:embed/>
                </p:oleObj>
              </mc:Choice>
              <mc:Fallback>
                <p:oleObj name="Equação" r:id="rId4" imgW="774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992" y="2276872"/>
                        <a:ext cx="30051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23928" y="35010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VOLUME:</a:t>
            </a:r>
            <a:endParaRPr lang="en-US" sz="3600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76077"/>
              </p:ext>
            </p:extLst>
          </p:nvPr>
        </p:nvGraphicFramePr>
        <p:xfrm>
          <a:off x="4788024" y="4424461"/>
          <a:ext cx="25606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ção" r:id="rId6" imgW="660240" imgH="431640" progId="Equation.3">
                  <p:embed/>
                </p:oleObj>
              </mc:Choice>
              <mc:Fallback>
                <p:oleObj name="Equação" r:id="rId6" imgW="660240" imgH="43164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24461"/>
                        <a:ext cx="256063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77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  </a:t>
            </a:r>
            <a:r>
              <a:rPr lang="pt-BR" sz="4000" b="1" u="sng" dirty="0" smtClean="0">
                <a:solidFill>
                  <a:srgbClr val="FF0000"/>
                </a:solidFill>
              </a:rPr>
              <a:t>91</a:t>
            </a:r>
            <a:r>
              <a:rPr lang="pt-BR" sz="4000" b="1" u="sng" dirty="0" smtClean="0">
                <a:solidFill>
                  <a:srgbClr val="FF0000"/>
                </a:solidFill>
              </a:rPr>
              <a:t>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14" y="824518"/>
            <a:ext cx="5998189" cy="57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1354</TotalTime>
  <Words>57</Words>
  <Application>Microsoft Office PowerPoint</Application>
  <PresentationFormat>Apresentação na tela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Adjacência</vt:lpstr>
      <vt:lpstr>Microsoft Equation 3.0</vt:lpstr>
      <vt:lpstr>Aula dia 22/04   Segundo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134</cp:revision>
  <dcterms:created xsi:type="dcterms:W3CDTF">2020-03-24T22:02:48Z</dcterms:created>
  <dcterms:modified xsi:type="dcterms:W3CDTF">2020-04-22T15:58:34Z</dcterms:modified>
</cp:coreProperties>
</file>