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56" r:id="rId2"/>
    <p:sldId id="336" r:id="rId3"/>
    <p:sldId id="317" r:id="rId4"/>
    <p:sldId id="305" r:id="rId5"/>
    <p:sldId id="333" r:id="rId6"/>
    <p:sldId id="346" r:id="rId7"/>
    <p:sldId id="334" r:id="rId8"/>
    <p:sldId id="306" r:id="rId9"/>
    <p:sldId id="335" r:id="rId10"/>
    <p:sldId id="348" r:id="rId11"/>
    <p:sldId id="349" r:id="rId12"/>
    <p:sldId id="337" r:id="rId13"/>
    <p:sldId id="347" r:id="rId14"/>
    <p:sldId id="341" r:id="rId15"/>
    <p:sldId id="350" r:id="rId16"/>
    <p:sldId id="339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5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2822B-B971-4AD3-BAB6-B3C26D97F09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DEE41-62AF-4EF2-A106-463600BF750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D7F52C3-18AB-453F-B85F-FFE760715784}" type="datetimeFigureOut">
              <a:rPr lang="en-US" smtClean="0"/>
              <a:t>4/21/2020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7772400" cy="14700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Aula dia 22/04  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Terceiro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ano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Colégio Dinâmico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4005064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Professora: Adriana Batista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Matemática 1. 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Frente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112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8864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u="sng" dirty="0" smtClean="0">
                <a:solidFill>
                  <a:srgbClr val="FF0000"/>
                </a:solidFill>
              </a:rPr>
              <a:t>EXEMPLOS: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8" y="896526"/>
            <a:ext cx="544771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78322"/>
              </p:ext>
            </p:extLst>
          </p:nvPr>
        </p:nvGraphicFramePr>
        <p:xfrm>
          <a:off x="1301750" y="4652963"/>
          <a:ext cx="5891213" cy="142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ção" r:id="rId4" imgW="1625400" imgH="393480" progId="Equation.3">
                  <p:embed/>
                </p:oleObj>
              </mc:Choice>
              <mc:Fallback>
                <p:oleObj name="Equação" r:id="rId4" imgW="16254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1750" y="4652963"/>
                        <a:ext cx="5891213" cy="1427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0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9801" y="99559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u="sng" dirty="0" smtClean="0">
                <a:solidFill>
                  <a:srgbClr val="FF0000"/>
                </a:solidFill>
              </a:rPr>
              <a:t>EXEMPLOS: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664947"/>
              </p:ext>
            </p:extLst>
          </p:nvPr>
        </p:nvGraphicFramePr>
        <p:xfrm>
          <a:off x="1168291" y="4725144"/>
          <a:ext cx="6121400" cy="142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ção" r:id="rId3" imgW="1688760" imgH="393480" progId="Equation.3">
                  <p:embed/>
                </p:oleObj>
              </mc:Choice>
              <mc:Fallback>
                <p:oleObj name="Equação" r:id="rId3" imgW="16887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8291" y="4725144"/>
                        <a:ext cx="6121400" cy="1427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56" y="827870"/>
            <a:ext cx="6906253" cy="368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1679"/>
            <a:ext cx="4090789" cy="74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54450"/>
            <a:ext cx="7415129" cy="571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2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1679"/>
            <a:ext cx="4090789" cy="74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43897"/>
            <a:ext cx="6990251" cy="557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7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26064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u="sng" dirty="0" smtClean="0">
                <a:solidFill>
                  <a:srgbClr val="FF0000"/>
                </a:solidFill>
              </a:rPr>
              <a:t>EXEMPLOS: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68534"/>
            <a:ext cx="6856262" cy="58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19" y="1528935"/>
            <a:ext cx="3768497" cy="317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895779"/>
              </p:ext>
            </p:extLst>
          </p:nvPr>
        </p:nvGraphicFramePr>
        <p:xfrm>
          <a:off x="2549525" y="4702175"/>
          <a:ext cx="335915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ção" r:id="rId5" imgW="927000" imgH="406080" progId="Equation.3">
                  <p:embed/>
                </p:oleObj>
              </mc:Choice>
              <mc:Fallback>
                <p:oleObj name="Equação" r:id="rId5" imgW="927000" imgH="406080" progId="Equation.3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4702175"/>
                        <a:ext cx="335915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20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957637" cy="453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9552" y="26064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u="sng" dirty="0" smtClean="0">
                <a:solidFill>
                  <a:srgbClr val="FF0000"/>
                </a:solidFill>
              </a:rPr>
              <a:t>EXEMPLOS: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912783"/>
              </p:ext>
            </p:extLst>
          </p:nvPr>
        </p:nvGraphicFramePr>
        <p:xfrm>
          <a:off x="4031940" y="5013176"/>
          <a:ext cx="3489026" cy="128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ção" r:id="rId4" imgW="1104840" imgH="406080" progId="Equation.3">
                  <p:embed/>
                </p:oleObj>
              </mc:Choice>
              <mc:Fallback>
                <p:oleObj name="Equação" r:id="rId4" imgW="110484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1940" y="5013176"/>
                        <a:ext cx="3489026" cy="1283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1867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33315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17 </a:t>
            </a:r>
            <a:r>
              <a:rPr lang="pt-BR" sz="4000" b="1" u="sng" dirty="0" smtClean="0">
                <a:solidFill>
                  <a:srgbClr val="FF0000"/>
                </a:solidFill>
              </a:rPr>
              <a:t>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92 Nº 321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83" y="1041042"/>
            <a:ext cx="6367913" cy="565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5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33315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17 </a:t>
            </a:r>
            <a:r>
              <a:rPr lang="pt-BR" sz="4000" b="1" u="sng" dirty="0" smtClean="0">
                <a:solidFill>
                  <a:srgbClr val="FF0000"/>
                </a:solidFill>
              </a:rPr>
              <a:t>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92 Nº 323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40" y="1008428"/>
            <a:ext cx="5232479" cy="577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6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33315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17 </a:t>
            </a:r>
            <a:r>
              <a:rPr lang="pt-BR" sz="4000" b="1" u="sng" dirty="0" smtClean="0">
                <a:solidFill>
                  <a:srgbClr val="FF0000"/>
                </a:solidFill>
              </a:rPr>
              <a:t>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92 Nº 324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41042"/>
            <a:ext cx="4597136" cy="548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414" y="1177255"/>
            <a:ext cx="18478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03419"/>
            <a:ext cx="1608403" cy="304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8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33315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17 </a:t>
            </a:r>
            <a:r>
              <a:rPr lang="pt-BR" sz="4000" b="1" u="sng" dirty="0" smtClean="0">
                <a:solidFill>
                  <a:srgbClr val="FF0000"/>
                </a:solidFill>
              </a:rPr>
              <a:t>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92 Nº 324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92" y="1196752"/>
            <a:ext cx="629026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7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docs\Documents\Meus documentos - INVEST\Meus documentos - Alcantara\Aulas enem\SNOPY MAQUI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79"/>
            <a:ext cx="3186720" cy="244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7544" y="1412776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ÂNGULOS NA CIRCUNFERÊNCIA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73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33315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17 </a:t>
            </a:r>
            <a:r>
              <a:rPr lang="pt-BR" sz="4000" b="1" u="sng" dirty="0" smtClean="0">
                <a:solidFill>
                  <a:srgbClr val="FF0000"/>
                </a:solidFill>
              </a:rPr>
              <a:t>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93 Nº 325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129236" cy="43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9835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17 </a:t>
            </a:r>
            <a:r>
              <a:rPr lang="pt-BR" sz="4000" b="1" u="sng" dirty="0" smtClean="0">
                <a:solidFill>
                  <a:srgbClr val="FF0000"/>
                </a:solidFill>
              </a:rPr>
              <a:t>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93 Nº 325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692696"/>
            <a:ext cx="3140550" cy="597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4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9835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17 </a:t>
            </a:r>
            <a:r>
              <a:rPr lang="pt-BR" sz="4000" b="1" u="sng" dirty="0" smtClean="0">
                <a:solidFill>
                  <a:srgbClr val="FF0000"/>
                </a:solidFill>
              </a:rPr>
              <a:t>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93 Nº 327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17721"/>
            <a:ext cx="5976664" cy="601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319499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17 </a:t>
            </a:r>
            <a:r>
              <a:rPr lang="pt-BR" sz="4000" b="1" u="sng" dirty="0" smtClean="0">
                <a:solidFill>
                  <a:srgbClr val="FF0000"/>
                </a:solidFill>
              </a:rPr>
              <a:t>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93 Nº 328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311222" cy="338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4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319499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17 </a:t>
            </a:r>
            <a:r>
              <a:rPr lang="pt-BR" sz="4000" b="1" u="sng" dirty="0" smtClean="0">
                <a:solidFill>
                  <a:srgbClr val="FF0000"/>
                </a:solidFill>
              </a:rPr>
              <a:t>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93 Nº 328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4" y="1027385"/>
            <a:ext cx="6782374" cy="56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2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319499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17 </a:t>
            </a:r>
            <a:r>
              <a:rPr lang="pt-BR" sz="4000" b="1" u="sng" dirty="0" smtClean="0">
                <a:solidFill>
                  <a:srgbClr val="FF0000"/>
                </a:solidFill>
              </a:rPr>
              <a:t>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93 Nº 330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59" y="1196752"/>
            <a:ext cx="662868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319499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17 </a:t>
            </a:r>
            <a:r>
              <a:rPr lang="pt-BR" sz="4000" b="1" u="sng" dirty="0" smtClean="0">
                <a:solidFill>
                  <a:srgbClr val="FF0000"/>
                </a:solidFill>
              </a:rPr>
              <a:t>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93 Nº 330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53" y="908720"/>
            <a:ext cx="5141739" cy="581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1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46817" y="2985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17 </a:t>
            </a:r>
            <a:r>
              <a:rPr lang="pt-BR" sz="4000" b="1" u="sng" dirty="0" smtClean="0">
                <a:solidFill>
                  <a:srgbClr val="FF0000"/>
                </a:solidFill>
              </a:rPr>
              <a:t>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94 Nº 334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62" y="739201"/>
            <a:ext cx="599028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3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46817" y="2985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17 </a:t>
            </a:r>
            <a:r>
              <a:rPr lang="pt-BR" sz="4000" b="1" u="sng" dirty="0" smtClean="0">
                <a:solidFill>
                  <a:srgbClr val="FF0000"/>
                </a:solidFill>
              </a:rPr>
              <a:t>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94 Nº 334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17" y="737744"/>
            <a:ext cx="5407670" cy="585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6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6984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EXERCÍCIOS PROPOSTOS</a:t>
            </a:r>
          </a:p>
          <a:p>
            <a:endParaRPr lang="pt-BR" sz="4000" b="1" dirty="0">
              <a:solidFill>
                <a:srgbClr val="002060"/>
              </a:solidFill>
            </a:endParaRPr>
          </a:p>
          <a:p>
            <a:r>
              <a:rPr lang="pt-BR" sz="4000" b="1" dirty="0" smtClean="0">
                <a:solidFill>
                  <a:srgbClr val="002060"/>
                </a:solidFill>
              </a:rPr>
              <a:t>Módulo </a:t>
            </a:r>
            <a:r>
              <a:rPr lang="pt-BR" sz="4000" b="1" dirty="0" smtClean="0">
                <a:solidFill>
                  <a:srgbClr val="002060"/>
                </a:solidFill>
              </a:rPr>
              <a:t>17  </a:t>
            </a:r>
            <a:r>
              <a:rPr lang="pt-BR" sz="4000" b="1" dirty="0" smtClean="0">
                <a:solidFill>
                  <a:srgbClr val="002060"/>
                </a:solidFill>
              </a:rPr>
              <a:t>- </a:t>
            </a:r>
            <a:r>
              <a:rPr lang="pt-BR" sz="4000" b="1" dirty="0" smtClean="0">
                <a:solidFill>
                  <a:srgbClr val="002060"/>
                </a:solidFill>
              </a:rPr>
              <a:t>Páginas 92 </a:t>
            </a:r>
            <a:r>
              <a:rPr lang="pt-BR" sz="4000" b="1" dirty="0">
                <a:solidFill>
                  <a:srgbClr val="002060"/>
                </a:solidFill>
              </a:rPr>
              <a:t>a</a:t>
            </a:r>
            <a:r>
              <a:rPr lang="pt-BR" sz="4000" b="1" dirty="0" smtClean="0">
                <a:solidFill>
                  <a:srgbClr val="002060"/>
                </a:solidFill>
              </a:rPr>
              <a:t> 95 </a:t>
            </a:r>
            <a:endParaRPr lang="pt-BR" sz="4000" b="1" dirty="0" smtClean="0">
              <a:solidFill>
                <a:srgbClr val="002060"/>
              </a:solidFill>
            </a:endParaRPr>
          </a:p>
          <a:p>
            <a:r>
              <a:rPr lang="pt-BR" sz="4000" b="1" dirty="0" smtClean="0">
                <a:solidFill>
                  <a:srgbClr val="002060"/>
                </a:solidFill>
              </a:rPr>
              <a:t>Exercícios:</a:t>
            </a:r>
          </a:p>
          <a:p>
            <a:r>
              <a:rPr lang="pt-BR" sz="4000" b="1" dirty="0" smtClean="0">
                <a:solidFill>
                  <a:srgbClr val="002060"/>
                </a:solidFill>
              </a:rPr>
              <a:t>322		326		329		331</a:t>
            </a:r>
            <a:endParaRPr lang="pt-BR" sz="4000" b="1" dirty="0">
              <a:solidFill>
                <a:srgbClr val="002060"/>
              </a:solidFill>
            </a:endParaRPr>
          </a:p>
          <a:p>
            <a:r>
              <a:rPr lang="pt-BR" sz="4000" b="1" smtClean="0">
                <a:solidFill>
                  <a:srgbClr val="002060"/>
                </a:solidFill>
              </a:rPr>
              <a:t>332		333		335		336</a:t>
            </a:r>
            <a:endParaRPr lang="pt-BR" sz="4000" b="1" dirty="0" smtClean="0">
              <a:solidFill>
                <a:srgbClr val="002060"/>
              </a:solidFill>
            </a:endParaRPr>
          </a:p>
          <a:p>
            <a:pPr lvl="1" algn="ctr"/>
            <a:r>
              <a:rPr lang="pt-BR" sz="4000" b="1" dirty="0" smtClean="0">
                <a:solidFill>
                  <a:srgbClr val="002060"/>
                </a:solidFill>
              </a:rPr>
              <a:t>                                 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654968"/>
            <a:ext cx="844664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3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8460432" cy="434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75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7" y="764704"/>
            <a:ext cx="784508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9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2" y="1186316"/>
            <a:ext cx="8208912" cy="336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3662" y="33265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u="sng" dirty="0" smtClean="0">
                <a:solidFill>
                  <a:srgbClr val="FF0000"/>
                </a:solidFill>
              </a:rPr>
              <a:t>EXEMPLOS: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266029"/>
              </p:ext>
            </p:extLst>
          </p:nvPr>
        </p:nvGraphicFramePr>
        <p:xfrm>
          <a:off x="971601" y="4941168"/>
          <a:ext cx="2232248" cy="822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ção" r:id="rId4" imgW="482400" imgH="177480" progId="Equation.3">
                  <p:embed/>
                </p:oleObj>
              </mc:Choice>
              <mc:Fallback>
                <p:oleObj name="Equação" r:id="rId4" imgW="48240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1" y="4941168"/>
                        <a:ext cx="2232248" cy="822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305822"/>
              </p:ext>
            </p:extLst>
          </p:nvPr>
        </p:nvGraphicFramePr>
        <p:xfrm>
          <a:off x="5508104" y="4941168"/>
          <a:ext cx="22320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Equação" r:id="rId6" imgW="482400" imgH="177480" progId="Equation.3">
                  <p:embed/>
                </p:oleObj>
              </mc:Choice>
              <mc:Fallback>
                <p:oleObj name="Equação" r:id="rId6" imgW="482400" imgH="177480" progId="Equation.3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941168"/>
                        <a:ext cx="223202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50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09538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25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2" y="891563"/>
            <a:ext cx="8355187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" y="1166281"/>
            <a:ext cx="8316416" cy="490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6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1100</TotalTime>
  <Words>141</Words>
  <Application>Microsoft Office PowerPoint</Application>
  <PresentationFormat>Apresentação na tela (4:3)</PresentationFormat>
  <Paragraphs>30</Paragraphs>
  <Slides>29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1" baseType="lpstr">
      <vt:lpstr>Adjacência</vt:lpstr>
      <vt:lpstr>Equação</vt:lpstr>
      <vt:lpstr>Aula dia 22/04   Terceiro ano Colégio Dinâmico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dia 25/03 – Terceirão Colégio Dinâmico</dc:title>
  <dc:creator>ADRIANA</dc:creator>
  <cp:lastModifiedBy>ADRIANA</cp:lastModifiedBy>
  <cp:revision>145</cp:revision>
  <dcterms:created xsi:type="dcterms:W3CDTF">2020-03-24T22:02:48Z</dcterms:created>
  <dcterms:modified xsi:type="dcterms:W3CDTF">2020-04-21T22:24:34Z</dcterms:modified>
</cp:coreProperties>
</file>