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7" r:id="rId3"/>
    <p:sldId id="323" r:id="rId4"/>
    <p:sldId id="324" r:id="rId5"/>
    <p:sldId id="325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4/15/2020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15/04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Segundo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424" y="824518"/>
            <a:ext cx="4619262" cy="600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6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85: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97" y="1254161"/>
            <a:ext cx="690933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2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85: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62" y="824518"/>
            <a:ext cx="4598105" cy="566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6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76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87: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60" y="1052736"/>
            <a:ext cx="742310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952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76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87: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" y="1196752"/>
            <a:ext cx="4637647" cy="438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952" y="1169431"/>
            <a:ext cx="3630097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2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76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88: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67" y="903697"/>
            <a:ext cx="5328592" cy="583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5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76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88: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6473518" cy="2642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8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76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88: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43" y="824518"/>
            <a:ext cx="6089652" cy="584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98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    Módulo </a:t>
            </a:r>
            <a:r>
              <a:rPr lang="pt-BR" sz="4000" b="1" dirty="0" smtClean="0">
                <a:solidFill>
                  <a:srgbClr val="002060"/>
                </a:solidFill>
              </a:rPr>
              <a:t>75  - Página 86  </a:t>
            </a:r>
          </a:p>
          <a:p>
            <a:r>
              <a:rPr lang="pt-BR" sz="4000" b="1" dirty="0" smtClean="0">
                <a:solidFill>
                  <a:srgbClr val="002060"/>
                </a:solidFill>
              </a:rPr>
              <a:t>    Exercícios</a:t>
            </a:r>
            <a:r>
              <a:rPr lang="pt-BR" sz="4000" b="1" dirty="0" smtClean="0">
                <a:solidFill>
                  <a:srgbClr val="002060"/>
                </a:solidFill>
              </a:rPr>
              <a:t>: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08     e    09           </a:t>
            </a:r>
          </a:p>
          <a:p>
            <a:pPr lvl="1"/>
            <a:r>
              <a:rPr lang="pt-BR" sz="4000" b="1" dirty="0" smtClean="0">
                <a:solidFill>
                  <a:srgbClr val="002060"/>
                </a:solidFill>
              </a:rPr>
              <a:t>Módulo 76 – Página 88 e 89</a:t>
            </a:r>
          </a:p>
          <a:p>
            <a:pPr lvl="1"/>
            <a:r>
              <a:rPr lang="pt-BR" sz="4000" b="1" dirty="0" smtClean="0">
                <a:solidFill>
                  <a:srgbClr val="002060"/>
                </a:solidFill>
              </a:rPr>
              <a:t>Exercícios: 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05     e    06  </a:t>
            </a:r>
            <a:r>
              <a:rPr lang="pt-BR" sz="4000" b="1" dirty="0" smtClean="0">
                <a:solidFill>
                  <a:srgbClr val="002060"/>
                </a:solidFill>
              </a:rPr>
              <a:t>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7524" y="2132856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u="sng" dirty="0" smtClean="0">
                <a:solidFill>
                  <a:srgbClr val="FF0000"/>
                </a:solidFill>
              </a:rPr>
              <a:t>PIRÂMIDES</a:t>
            </a:r>
            <a:endParaRPr lang="en-US" sz="80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794908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5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47" y="332656"/>
            <a:ext cx="8218495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9"/>
            <a:ext cx="7906897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35" y="778196"/>
            <a:ext cx="5843105" cy="6033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34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35" y="980728"/>
            <a:ext cx="665845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7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980728"/>
            <a:ext cx="6384587" cy="5678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8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116632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75 – Pág.   84: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424" y="824518"/>
            <a:ext cx="4619262" cy="600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318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1226</TotalTime>
  <Words>126</Words>
  <Application>Microsoft Office PowerPoint</Application>
  <PresentationFormat>Apresentação na tela (4:3)</PresentationFormat>
  <Paragraphs>27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Adjacência</vt:lpstr>
      <vt:lpstr>Aula dia 15/04   Segundo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122</cp:revision>
  <dcterms:created xsi:type="dcterms:W3CDTF">2020-03-24T22:02:48Z</dcterms:created>
  <dcterms:modified xsi:type="dcterms:W3CDTF">2020-04-15T14:24:49Z</dcterms:modified>
</cp:coreProperties>
</file>