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8" r:id="rId4"/>
    <p:sldId id="269" r:id="rId5"/>
    <p:sldId id="274" r:id="rId6"/>
    <p:sldId id="275" r:id="rId7"/>
    <p:sldId id="277" r:id="rId8"/>
    <p:sldId id="276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20C185C-F236-47F9-9509-B73D5488D81B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D7F52C3-18AB-453F-B85F-FFE760715784}" type="datetimeFigureOut">
              <a:rPr lang="en-US" smtClean="0"/>
              <a:t>4/15/2020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2060848"/>
            <a:ext cx="7772400" cy="1470025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pt-BR" b="1" dirty="0" smtClean="0">
                <a:solidFill>
                  <a:srgbClr val="FF0000"/>
                </a:solidFill>
              </a:rPr>
              <a:t>Aula dia </a:t>
            </a:r>
            <a:r>
              <a:rPr lang="pt-BR" b="1" dirty="0" smtClean="0">
                <a:solidFill>
                  <a:srgbClr val="FF0000"/>
                </a:solidFill>
              </a:rPr>
              <a:t>15/04  </a:t>
            </a:r>
            <a:r>
              <a:rPr lang="pt-BR" b="1" dirty="0" smtClean="0">
                <a:solidFill>
                  <a:srgbClr val="FF0000"/>
                </a:solidFill>
              </a:rPr>
              <a:t/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Terceiro ano</a:t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Colégio Dinâmico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600" y="4005064"/>
            <a:ext cx="6400800" cy="1752600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Professora: Adriana Batista</a:t>
            </a:r>
          </a:p>
          <a:p>
            <a:pPr algn="ctr"/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Matemática 1. </a:t>
            </a:r>
          </a:p>
          <a:p>
            <a:pPr algn="ctr"/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Frente 112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3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33265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u="sng" dirty="0" smtClean="0">
                <a:solidFill>
                  <a:srgbClr val="FF0000"/>
                </a:solidFill>
              </a:rPr>
              <a:t>MÓDULO </a:t>
            </a:r>
            <a:r>
              <a:rPr lang="pt-BR" sz="3600" b="1" u="sng" dirty="0" smtClean="0">
                <a:solidFill>
                  <a:srgbClr val="FF0000"/>
                </a:solidFill>
              </a:rPr>
              <a:t>16 </a:t>
            </a:r>
            <a:r>
              <a:rPr lang="pt-BR" sz="3600" b="1" u="sng" dirty="0" smtClean="0">
                <a:solidFill>
                  <a:srgbClr val="FF0000"/>
                </a:solidFill>
              </a:rPr>
              <a:t>– LIVRO 3 PÁG. </a:t>
            </a:r>
            <a:r>
              <a:rPr lang="pt-BR" sz="3600" b="1" u="sng" dirty="0" smtClean="0">
                <a:solidFill>
                  <a:srgbClr val="FF0000"/>
                </a:solidFill>
              </a:rPr>
              <a:t>80 </a:t>
            </a:r>
          </a:p>
          <a:p>
            <a:pPr algn="ctr"/>
            <a:r>
              <a:rPr lang="pt-BR" sz="3600" b="1" u="sng" dirty="0" smtClean="0">
                <a:solidFill>
                  <a:srgbClr val="FF0000"/>
                </a:solidFill>
              </a:rPr>
              <a:t>Nº </a:t>
            </a:r>
            <a:r>
              <a:rPr lang="pt-BR" sz="3600" b="1" u="sng" dirty="0" smtClean="0">
                <a:solidFill>
                  <a:srgbClr val="FF0000"/>
                </a:solidFill>
              </a:rPr>
              <a:t>310</a:t>
            </a:r>
            <a:endParaRPr lang="pt-BR" sz="3600" b="1" u="sng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646" y="1772816"/>
            <a:ext cx="5682628" cy="373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41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33265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u="sng" dirty="0" smtClean="0">
                <a:solidFill>
                  <a:srgbClr val="FF0000"/>
                </a:solidFill>
              </a:rPr>
              <a:t>MÓDULO </a:t>
            </a:r>
            <a:r>
              <a:rPr lang="pt-BR" sz="3600" b="1" u="sng" dirty="0" smtClean="0">
                <a:solidFill>
                  <a:srgbClr val="FF0000"/>
                </a:solidFill>
              </a:rPr>
              <a:t>16 </a:t>
            </a:r>
            <a:r>
              <a:rPr lang="pt-BR" sz="3600" b="1" u="sng" dirty="0" smtClean="0">
                <a:solidFill>
                  <a:srgbClr val="FF0000"/>
                </a:solidFill>
              </a:rPr>
              <a:t>– LIVRO 3 PÁG. </a:t>
            </a:r>
            <a:r>
              <a:rPr lang="pt-BR" sz="3600" b="1" u="sng" dirty="0" smtClean="0">
                <a:solidFill>
                  <a:srgbClr val="FF0000"/>
                </a:solidFill>
              </a:rPr>
              <a:t>80 </a:t>
            </a:r>
          </a:p>
          <a:p>
            <a:pPr algn="ctr"/>
            <a:r>
              <a:rPr lang="pt-BR" sz="3600" b="1" u="sng" dirty="0" smtClean="0">
                <a:solidFill>
                  <a:srgbClr val="FF0000"/>
                </a:solidFill>
              </a:rPr>
              <a:t>Nº </a:t>
            </a:r>
            <a:r>
              <a:rPr lang="pt-BR" sz="3600" b="1" u="sng" dirty="0" smtClean="0">
                <a:solidFill>
                  <a:srgbClr val="FF0000"/>
                </a:solidFill>
              </a:rPr>
              <a:t>310</a:t>
            </a:r>
            <a:endParaRPr lang="pt-BR" sz="3600" b="1" u="sng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32985"/>
            <a:ext cx="4464496" cy="496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01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33265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u="sng" dirty="0" smtClean="0">
                <a:solidFill>
                  <a:srgbClr val="FF0000"/>
                </a:solidFill>
              </a:rPr>
              <a:t>MÓDULO </a:t>
            </a:r>
            <a:r>
              <a:rPr lang="pt-BR" sz="3600" b="1" u="sng" dirty="0" smtClean="0">
                <a:solidFill>
                  <a:srgbClr val="FF0000"/>
                </a:solidFill>
              </a:rPr>
              <a:t>16 </a:t>
            </a:r>
            <a:r>
              <a:rPr lang="pt-BR" sz="3600" b="1" u="sng" dirty="0" smtClean="0">
                <a:solidFill>
                  <a:srgbClr val="FF0000"/>
                </a:solidFill>
              </a:rPr>
              <a:t>– LIVRO 3 PÁG. </a:t>
            </a:r>
            <a:r>
              <a:rPr lang="pt-BR" sz="3600" b="1" u="sng" dirty="0" smtClean="0">
                <a:solidFill>
                  <a:srgbClr val="FF0000"/>
                </a:solidFill>
              </a:rPr>
              <a:t>80 </a:t>
            </a:r>
          </a:p>
          <a:p>
            <a:pPr algn="ctr"/>
            <a:r>
              <a:rPr lang="pt-BR" sz="3600" b="1" u="sng" dirty="0" smtClean="0">
                <a:solidFill>
                  <a:srgbClr val="FF0000"/>
                </a:solidFill>
              </a:rPr>
              <a:t>Nº </a:t>
            </a:r>
            <a:r>
              <a:rPr lang="pt-BR" sz="3600" b="1" u="sng" dirty="0" smtClean="0">
                <a:solidFill>
                  <a:srgbClr val="FF0000"/>
                </a:solidFill>
              </a:rPr>
              <a:t>311</a:t>
            </a:r>
            <a:endParaRPr lang="pt-BR" sz="3600" b="1" u="sng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00549"/>
            <a:ext cx="6408712" cy="339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31" y="4982007"/>
            <a:ext cx="6444641" cy="129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61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332656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u="sng" dirty="0" smtClean="0">
                <a:solidFill>
                  <a:srgbClr val="FF0000"/>
                </a:solidFill>
              </a:rPr>
              <a:t>MÓDULO </a:t>
            </a:r>
            <a:r>
              <a:rPr lang="pt-BR" sz="3600" b="1" u="sng" dirty="0" smtClean="0">
                <a:solidFill>
                  <a:srgbClr val="FF0000"/>
                </a:solidFill>
              </a:rPr>
              <a:t>16 </a:t>
            </a:r>
            <a:r>
              <a:rPr lang="pt-BR" sz="3600" b="1" u="sng" dirty="0" smtClean="0">
                <a:solidFill>
                  <a:srgbClr val="FF0000"/>
                </a:solidFill>
              </a:rPr>
              <a:t>– LIVRO 3 PÁG. </a:t>
            </a:r>
            <a:r>
              <a:rPr lang="pt-BR" sz="3600" b="1" u="sng" dirty="0" smtClean="0">
                <a:solidFill>
                  <a:srgbClr val="FF0000"/>
                </a:solidFill>
              </a:rPr>
              <a:t>80 Nº </a:t>
            </a:r>
            <a:r>
              <a:rPr lang="pt-BR" sz="3600" b="1" u="sng" dirty="0" smtClean="0">
                <a:solidFill>
                  <a:srgbClr val="FF0000"/>
                </a:solidFill>
              </a:rPr>
              <a:t>316</a:t>
            </a:r>
            <a:endParaRPr lang="pt-BR" sz="3600" b="1" u="sng" dirty="0">
              <a:solidFill>
                <a:srgbClr val="FF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872" y="978987"/>
            <a:ext cx="6255501" cy="577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74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33265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u="sng" dirty="0" smtClean="0">
                <a:solidFill>
                  <a:srgbClr val="FF0000"/>
                </a:solidFill>
              </a:rPr>
              <a:t>MÓDULO </a:t>
            </a:r>
            <a:r>
              <a:rPr lang="pt-BR" sz="3600" b="1" u="sng" dirty="0" smtClean="0">
                <a:solidFill>
                  <a:srgbClr val="FF0000"/>
                </a:solidFill>
              </a:rPr>
              <a:t>16 </a:t>
            </a:r>
            <a:r>
              <a:rPr lang="pt-BR" sz="3600" b="1" u="sng" dirty="0" smtClean="0">
                <a:solidFill>
                  <a:srgbClr val="FF0000"/>
                </a:solidFill>
              </a:rPr>
              <a:t>– LIVRO 3 PÁG. </a:t>
            </a:r>
            <a:r>
              <a:rPr lang="pt-BR" sz="3600" b="1" u="sng" dirty="0" smtClean="0">
                <a:solidFill>
                  <a:srgbClr val="FF0000"/>
                </a:solidFill>
              </a:rPr>
              <a:t>81 </a:t>
            </a:r>
          </a:p>
          <a:p>
            <a:pPr algn="ctr"/>
            <a:r>
              <a:rPr lang="pt-BR" sz="3600" b="1" u="sng" dirty="0" smtClean="0">
                <a:solidFill>
                  <a:srgbClr val="FF0000"/>
                </a:solidFill>
              </a:rPr>
              <a:t>Nº </a:t>
            </a:r>
            <a:r>
              <a:rPr lang="pt-BR" sz="3600" b="1" u="sng" dirty="0" smtClean="0">
                <a:solidFill>
                  <a:srgbClr val="FF0000"/>
                </a:solidFill>
              </a:rPr>
              <a:t>320</a:t>
            </a:r>
            <a:endParaRPr lang="pt-BR" sz="3600" b="1" u="sng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83" y="1772816"/>
            <a:ext cx="7066154" cy="26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56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33265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u="sng" dirty="0" smtClean="0">
                <a:solidFill>
                  <a:srgbClr val="FF0000"/>
                </a:solidFill>
              </a:rPr>
              <a:t>MÓDULO </a:t>
            </a:r>
            <a:r>
              <a:rPr lang="pt-BR" sz="3600" b="1" u="sng" dirty="0" smtClean="0">
                <a:solidFill>
                  <a:srgbClr val="FF0000"/>
                </a:solidFill>
              </a:rPr>
              <a:t>16 </a:t>
            </a:r>
            <a:r>
              <a:rPr lang="pt-BR" sz="3600" b="1" u="sng" dirty="0" smtClean="0">
                <a:solidFill>
                  <a:srgbClr val="FF0000"/>
                </a:solidFill>
              </a:rPr>
              <a:t>– LIVRO 3 PÁG. </a:t>
            </a:r>
            <a:r>
              <a:rPr lang="pt-BR" sz="3600" b="1" u="sng" dirty="0" smtClean="0">
                <a:solidFill>
                  <a:srgbClr val="FF0000"/>
                </a:solidFill>
              </a:rPr>
              <a:t>81 </a:t>
            </a:r>
          </a:p>
          <a:p>
            <a:pPr algn="ctr"/>
            <a:r>
              <a:rPr lang="pt-BR" sz="3600" b="1" u="sng" dirty="0" smtClean="0">
                <a:solidFill>
                  <a:srgbClr val="FF0000"/>
                </a:solidFill>
              </a:rPr>
              <a:t>Nº </a:t>
            </a:r>
            <a:r>
              <a:rPr lang="pt-BR" sz="3600" b="1" u="sng" dirty="0" smtClean="0">
                <a:solidFill>
                  <a:srgbClr val="FF0000"/>
                </a:solidFill>
              </a:rPr>
              <a:t>320</a:t>
            </a:r>
            <a:endParaRPr lang="pt-BR" sz="3600" b="1" u="sng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264696" cy="509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79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764704"/>
            <a:ext cx="69847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EXERCÍCIOS PROPOSTOS</a:t>
            </a:r>
          </a:p>
          <a:p>
            <a:endParaRPr lang="pt-BR" sz="4000" b="1" dirty="0">
              <a:solidFill>
                <a:srgbClr val="002060"/>
              </a:solidFill>
            </a:endParaRPr>
          </a:p>
          <a:p>
            <a:r>
              <a:rPr lang="pt-BR" sz="4000" b="1" dirty="0" smtClean="0">
                <a:solidFill>
                  <a:srgbClr val="002060"/>
                </a:solidFill>
              </a:rPr>
              <a:t>Módulo </a:t>
            </a:r>
            <a:r>
              <a:rPr lang="pt-BR" sz="4000" b="1" dirty="0" smtClean="0">
                <a:solidFill>
                  <a:srgbClr val="002060"/>
                </a:solidFill>
              </a:rPr>
              <a:t>16  </a:t>
            </a:r>
            <a:r>
              <a:rPr lang="pt-BR" sz="4000" b="1" dirty="0" smtClean="0">
                <a:solidFill>
                  <a:srgbClr val="002060"/>
                </a:solidFill>
              </a:rPr>
              <a:t>- Página </a:t>
            </a:r>
            <a:r>
              <a:rPr lang="pt-BR" sz="4000" b="1" dirty="0" smtClean="0">
                <a:solidFill>
                  <a:srgbClr val="002060"/>
                </a:solidFill>
              </a:rPr>
              <a:t>79 </a:t>
            </a:r>
            <a:r>
              <a:rPr lang="pt-BR" sz="4000" b="1" dirty="0">
                <a:solidFill>
                  <a:srgbClr val="002060"/>
                </a:solidFill>
              </a:rPr>
              <a:t>a</a:t>
            </a:r>
            <a:r>
              <a:rPr lang="pt-BR" sz="4000" b="1" dirty="0" smtClean="0">
                <a:solidFill>
                  <a:srgbClr val="002060"/>
                </a:solidFill>
              </a:rPr>
              <a:t> 81</a:t>
            </a:r>
            <a:endParaRPr lang="pt-BR" sz="4000" b="1" dirty="0" smtClean="0">
              <a:solidFill>
                <a:srgbClr val="002060"/>
              </a:solidFill>
            </a:endParaRPr>
          </a:p>
          <a:p>
            <a:r>
              <a:rPr lang="pt-BR" sz="4000" b="1" dirty="0" smtClean="0">
                <a:solidFill>
                  <a:srgbClr val="002060"/>
                </a:solidFill>
              </a:rPr>
              <a:t>Exercícios:</a:t>
            </a:r>
          </a:p>
          <a:p>
            <a:pPr lvl="1" algn="ctr"/>
            <a:r>
              <a:rPr lang="pt-BR" sz="4000" b="1" dirty="0" smtClean="0">
                <a:solidFill>
                  <a:srgbClr val="002060"/>
                </a:solidFill>
              </a:rPr>
              <a:t>30</a:t>
            </a:r>
            <a:r>
              <a:rPr lang="pt-BR" sz="4000" b="1" dirty="0" smtClean="0">
                <a:solidFill>
                  <a:srgbClr val="002060"/>
                </a:solidFill>
              </a:rPr>
              <a:t>1               305</a:t>
            </a:r>
            <a:endParaRPr lang="pt-BR" sz="4000" b="1" dirty="0" smtClean="0">
              <a:solidFill>
                <a:srgbClr val="002060"/>
              </a:solidFill>
            </a:endParaRPr>
          </a:p>
          <a:p>
            <a:pPr lvl="1" algn="ctr"/>
            <a:r>
              <a:rPr lang="pt-BR" sz="4000" b="1" dirty="0" smtClean="0">
                <a:solidFill>
                  <a:srgbClr val="002060"/>
                </a:solidFill>
              </a:rPr>
              <a:t>30</a:t>
            </a:r>
            <a:r>
              <a:rPr lang="pt-BR" sz="4000" b="1" dirty="0" smtClean="0">
                <a:solidFill>
                  <a:srgbClr val="002060"/>
                </a:solidFill>
              </a:rPr>
              <a:t>2              307</a:t>
            </a:r>
            <a:endParaRPr lang="pt-BR" sz="4000" b="1" dirty="0" smtClean="0">
              <a:solidFill>
                <a:srgbClr val="002060"/>
              </a:solidFill>
            </a:endParaRPr>
          </a:p>
          <a:p>
            <a:pPr lvl="1" algn="ctr"/>
            <a:r>
              <a:rPr lang="pt-BR" sz="4000" b="1" dirty="0" smtClean="0">
                <a:solidFill>
                  <a:srgbClr val="002060"/>
                </a:solidFill>
              </a:rPr>
              <a:t>30</a:t>
            </a:r>
            <a:r>
              <a:rPr lang="pt-BR" sz="4000" b="1" dirty="0" smtClean="0">
                <a:solidFill>
                  <a:srgbClr val="002060"/>
                </a:solidFill>
              </a:rPr>
              <a:t>3              312</a:t>
            </a:r>
            <a:endParaRPr lang="pt-BR" sz="4000" b="1" dirty="0" smtClean="0">
              <a:solidFill>
                <a:srgbClr val="002060"/>
              </a:solidFill>
            </a:endParaRPr>
          </a:p>
          <a:p>
            <a:pPr lvl="1" algn="ctr"/>
            <a:r>
              <a:rPr lang="pt-BR" sz="4000" b="1" dirty="0" smtClean="0">
                <a:solidFill>
                  <a:srgbClr val="002060"/>
                </a:solidFill>
              </a:rPr>
              <a:t>304</a:t>
            </a:r>
            <a:r>
              <a:rPr lang="pt-BR" sz="4000" b="1" dirty="0" smtClean="0">
                <a:solidFill>
                  <a:srgbClr val="002060"/>
                </a:solidFill>
              </a:rPr>
              <a:t>              314</a:t>
            </a:r>
          </a:p>
          <a:p>
            <a:pPr lvl="1"/>
            <a:r>
              <a:rPr lang="pt-BR" sz="4000" b="1" dirty="0" smtClean="0">
                <a:solidFill>
                  <a:srgbClr val="002060"/>
                </a:solidFill>
              </a:rPr>
              <a:t>              319                      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7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91533"/>
            <a:ext cx="750083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65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7952242" cy="562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3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265881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4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332656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u="sng" dirty="0" smtClean="0">
                <a:solidFill>
                  <a:srgbClr val="FF0000"/>
                </a:solidFill>
              </a:rPr>
              <a:t>MÓDULO </a:t>
            </a:r>
            <a:r>
              <a:rPr lang="pt-BR" sz="3600" b="1" u="sng" dirty="0" smtClean="0">
                <a:solidFill>
                  <a:srgbClr val="FF0000"/>
                </a:solidFill>
              </a:rPr>
              <a:t>16 </a:t>
            </a:r>
            <a:r>
              <a:rPr lang="pt-BR" sz="3600" b="1" u="sng" dirty="0" smtClean="0">
                <a:solidFill>
                  <a:srgbClr val="FF0000"/>
                </a:solidFill>
              </a:rPr>
              <a:t>– LIVRO 3 PÁG. </a:t>
            </a:r>
            <a:r>
              <a:rPr lang="pt-BR" sz="3600" b="1" u="sng" dirty="0" smtClean="0">
                <a:solidFill>
                  <a:srgbClr val="FF0000"/>
                </a:solidFill>
              </a:rPr>
              <a:t>79</a:t>
            </a:r>
            <a:endParaRPr lang="pt-BR" sz="3600" b="1" u="sng" dirty="0" smtClean="0">
              <a:solidFill>
                <a:srgbClr val="FF0000"/>
              </a:solidFill>
            </a:endParaRPr>
          </a:p>
          <a:p>
            <a:pPr algn="ctr"/>
            <a:r>
              <a:rPr lang="pt-BR" sz="3600" b="1" u="sng" dirty="0" smtClean="0">
                <a:solidFill>
                  <a:srgbClr val="FF0000"/>
                </a:solidFill>
              </a:rPr>
              <a:t>Nº </a:t>
            </a:r>
            <a:r>
              <a:rPr lang="pt-BR" sz="3600" b="1" u="sng" dirty="0" smtClean="0">
                <a:solidFill>
                  <a:srgbClr val="FF0000"/>
                </a:solidFill>
              </a:rPr>
              <a:t>306</a:t>
            </a:r>
            <a:endParaRPr lang="pt-BR" sz="3600" b="1" u="sng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76" y="1449139"/>
            <a:ext cx="6028727" cy="540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84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332656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u="sng" dirty="0" smtClean="0">
                <a:solidFill>
                  <a:srgbClr val="FF0000"/>
                </a:solidFill>
              </a:rPr>
              <a:t>MÓDULO </a:t>
            </a:r>
            <a:r>
              <a:rPr lang="pt-BR" sz="3600" b="1" u="sng" dirty="0" smtClean="0">
                <a:solidFill>
                  <a:srgbClr val="FF0000"/>
                </a:solidFill>
              </a:rPr>
              <a:t>16 </a:t>
            </a:r>
            <a:r>
              <a:rPr lang="pt-BR" sz="3600" b="1" u="sng" dirty="0" smtClean="0">
                <a:solidFill>
                  <a:srgbClr val="FF0000"/>
                </a:solidFill>
              </a:rPr>
              <a:t>– LIVRO 3 PÁG. </a:t>
            </a:r>
            <a:r>
              <a:rPr lang="pt-BR" sz="3600" b="1" u="sng" dirty="0" smtClean="0">
                <a:solidFill>
                  <a:srgbClr val="FF0000"/>
                </a:solidFill>
              </a:rPr>
              <a:t>80</a:t>
            </a:r>
            <a:endParaRPr lang="pt-BR" sz="3600" b="1" u="sng" dirty="0" smtClean="0">
              <a:solidFill>
                <a:srgbClr val="FF0000"/>
              </a:solidFill>
            </a:endParaRPr>
          </a:p>
          <a:p>
            <a:pPr algn="ctr"/>
            <a:r>
              <a:rPr lang="pt-BR" sz="3600" b="1" u="sng" dirty="0" smtClean="0">
                <a:solidFill>
                  <a:srgbClr val="FF0000"/>
                </a:solidFill>
              </a:rPr>
              <a:t>Nº </a:t>
            </a:r>
            <a:r>
              <a:rPr lang="pt-BR" sz="3600" b="1" u="sng" dirty="0" smtClean="0">
                <a:solidFill>
                  <a:srgbClr val="FF0000"/>
                </a:solidFill>
              </a:rPr>
              <a:t>308</a:t>
            </a:r>
            <a:endParaRPr lang="pt-BR" sz="3600" b="1" u="sng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85" y="1532985"/>
            <a:ext cx="6932639" cy="505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97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332656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u="sng" dirty="0" smtClean="0">
                <a:solidFill>
                  <a:srgbClr val="FF0000"/>
                </a:solidFill>
              </a:rPr>
              <a:t>MÓDULO </a:t>
            </a:r>
            <a:r>
              <a:rPr lang="pt-BR" sz="3600" b="1" u="sng" dirty="0" smtClean="0">
                <a:solidFill>
                  <a:srgbClr val="FF0000"/>
                </a:solidFill>
              </a:rPr>
              <a:t>16 </a:t>
            </a:r>
            <a:r>
              <a:rPr lang="pt-BR" sz="3600" b="1" u="sng" dirty="0" smtClean="0">
                <a:solidFill>
                  <a:srgbClr val="FF0000"/>
                </a:solidFill>
              </a:rPr>
              <a:t>– LIVRO 3 PÁG. </a:t>
            </a:r>
            <a:r>
              <a:rPr lang="pt-BR" sz="3600" b="1" u="sng" dirty="0" smtClean="0">
                <a:solidFill>
                  <a:srgbClr val="FF0000"/>
                </a:solidFill>
              </a:rPr>
              <a:t>80</a:t>
            </a:r>
            <a:endParaRPr lang="pt-BR" sz="3600" b="1" u="sng" dirty="0" smtClean="0">
              <a:solidFill>
                <a:srgbClr val="FF0000"/>
              </a:solidFill>
            </a:endParaRPr>
          </a:p>
          <a:p>
            <a:pPr algn="ctr"/>
            <a:r>
              <a:rPr lang="pt-BR" sz="3600" b="1" u="sng" dirty="0" smtClean="0">
                <a:solidFill>
                  <a:srgbClr val="FF0000"/>
                </a:solidFill>
              </a:rPr>
              <a:t>Nº </a:t>
            </a:r>
            <a:r>
              <a:rPr lang="pt-BR" sz="3600" b="1" u="sng" dirty="0" smtClean="0">
                <a:solidFill>
                  <a:srgbClr val="FF0000"/>
                </a:solidFill>
              </a:rPr>
              <a:t>308</a:t>
            </a:r>
            <a:endParaRPr lang="pt-BR" sz="3600" b="1" u="sng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532" y="1519340"/>
            <a:ext cx="6038911" cy="52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97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332656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u="sng" dirty="0" smtClean="0">
                <a:solidFill>
                  <a:srgbClr val="FF0000"/>
                </a:solidFill>
              </a:rPr>
              <a:t>MÓDULO </a:t>
            </a:r>
            <a:r>
              <a:rPr lang="pt-BR" sz="3600" b="1" u="sng" dirty="0" smtClean="0">
                <a:solidFill>
                  <a:srgbClr val="FF0000"/>
                </a:solidFill>
              </a:rPr>
              <a:t>16 </a:t>
            </a:r>
            <a:r>
              <a:rPr lang="pt-BR" sz="3600" b="1" u="sng" dirty="0" smtClean="0">
                <a:solidFill>
                  <a:srgbClr val="FF0000"/>
                </a:solidFill>
              </a:rPr>
              <a:t>– LIVRO 3 PÁG. </a:t>
            </a:r>
            <a:r>
              <a:rPr lang="pt-BR" sz="3600" b="1" u="sng" dirty="0" smtClean="0">
                <a:solidFill>
                  <a:srgbClr val="FF0000"/>
                </a:solidFill>
              </a:rPr>
              <a:t>80</a:t>
            </a:r>
            <a:endParaRPr lang="pt-BR" sz="3600" b="1" u="sng" dirty="0" smtClean="0">
              <a:solidFill>
                <a:srgbClr val="FF0000"/>
              </a:solidFill>
            </a:endParaRPr>
          </a:p>
          <a:p>
            <a:pPr algn="ctr"/>
            <a:r>
              <a:rPr lang="pt-BR" sz="3600" b="1" u="sng" dirty="0" smtClean="0">
                <a:solidFill>
                  <a:srgbClr val="FF0000"/>
                </a:solidFill>
              </a:rPr>
              <a:t>Nº </a:t>
            </a:r>
            <a:r>
              <a:rPr lang="pt-BR" sz="3600" b="1" u="sng" dirty="0" smtClean="0">
                <a:solidFill>
                  <a:srgbClr val="FF0000"/>
                </a:solidFill>
              </a:rPr>
              <a:t>309</a:t>
            </a:r>
            <a:endParaRPr lang="pt-BR" sz="3600" b="1" u="sng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83" y="1412776"/>
            <a:ext cx="658518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72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332656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u="sng" dirty="0" smtClean="0">
                <a:solidFill>
                  <a:srgbClr val="FF0000"/>
                </a:solidFill>
              </a:rPr>
              <a:t>MÓDULO </a:t>
            </a:r>
            <a:r>
              <a:rPr lang="pt-BR" sz="3600" b="1" u="sng" dirty="0" smtClean="0">
                <a:solidFill>
                  <a:srgbClr val="FF0000"/>
                </a:solidFill>
              </a:rPr>
              <a:t>16 </a:t>
            </a:r>
            <a:r>
              <a:rPr lang="pt-BR" sz="3600" b="1" u="sng" dirty="0" smtClean="0">
                <a:solidFill>
                  <a:srgbClr val="FF0000"/>
                </a:solidFill>
              </a:rPr>
              <a:t>– LIVRO 3 PÁG. </a:t>
            </a:r>
            <a:r>
              <a:rPr lang="pt-BR" sz="3600" b="1" u="sng" dirty="0" smtClean="0">
                <a:solidFill>
                  <a:srgbClr val="FF0000"/>
                </a:solidFill>
              </a:rPr>
              <a:t>80 Nº </a:t>
            </a:r>
            <a:r>
              <a:rPr lang="pt-BR" sz="3600" b="1" u="sng" dirty="0" smtClean="0">
                <a:solidFill>
                  <a:srgbClr val="FF0000"/>
                </a:solidFill>
              </a:rPr>
              <a:t>309</a:t>
            </a:r>
            <a:endParaRPr lang="pt-BR" sz="3600" b="1" u="sng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32820"/>
            <a:ext cx="4537670" cy="573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48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252</TotalTime>
  <Words>143</Words>
  <Application>Microsoft Office PowerPoint</Application>
  <PresentationFormat>Apresentação na tela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Adjacência</vt:lpstr>
      <vt:lpstr>Aula dia 15/04   Terceiro ano Colégio Dinâmico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dia 25/03 – Terceirão Colégio Dinâmico</dc:title>
  <dc:creator>ADRIANA</dc:creator>
  <cp:lastModifiedBy>ADRIANA</cp:lastModifiedBy>
  <cp:revision>34</cp:revision>
  <dcterms:created xsi:type="dcterms:W3CDTF">2020-03-24T22:02:48Z</dcterms:created>
  <dcterms:modified xsi:type="dcterms:W3CDTF">2020-04-15T15:36:41Z</dcterms:modified>
</cp:coreProperties>
</file>