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336" r:id="rId3"/>
    <p:sldId id="315" r:id="rId4"/>
    <p:sldId id="329" r:id="rId5"/>
    <p:sldId id="330" r:id="rId6"/>
    <p:sldId id="331" r:id="rId7"/>
    <p:sldId id="332" r:id="rId8"/>
    <p:sldId id="316" r:id="rId9"/>
    <p:sldId id="317" r:id="rId10"/>
    <p:sldId id="305" r:id="rId11"/>
    <p:sldId id="333" r:id="rId12"/>
    <p:sldId id="334" r:id="rId13"/>
    <p:sldId id="306" r:id="rId14"/>
    <p:sldId id="335" r:id="rId15"/>
    <p:sldId id="337" r:id="rId16"/>
    <p:sldId id="338" r:id="rId17"/>
    <p:sldId id="339" r:id="rId18"/>
    <p:sldId id="34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4/12/2020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4/12/2020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13</a:t>
            </a:r>
            <a:r>
              <a:rPr lang="pt-BR" b="1" dirty="0" smtClean="0">
                <a:solidFill>
                  <a:srgbClr val="FF0000"/>
                </a:solidFill>
              </a:rPr>
              <a:t>/04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Primeiro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45" y="692696"/>
            <a:ext cx="8216374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375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20891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95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836712"/>
            <a:ext cx="8091006" cy="5028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825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6347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13 - PÁG. 74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96" y="1628800"/>
            <a:ext cx="7060023" cy="1992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5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6347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13 - PÁG. 74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878" y="1197435"/>
            <a:ext cx="4824535" cy="5329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162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6347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13 - PÁG. 75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2361" y="1412776"/>
            <a:ext cx="6288698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29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6347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13 - PÁG. 75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519758"/>
            <a:ext cx="4896544" cy="4636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40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6347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13 - PÁG. 75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978" y="1182868"/>
            <a:ext cx="5073923" cy="5429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855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463475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13 - PÁG. 75</a:t>
            </a:r>
            <a:endParaRPr lang="en-US" sz="4000" b="1" dirty="0">
              <a:solidFill>
                <a:srgbClr val="002060"/>
              </a:solidFill>
            </a:endParaRP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7"/>
            <a:ext cx="7311318" cy="3290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588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67544" y="1700808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CIRCUNFERÊNCIA E ARCOS</a:t>
            </a:r>
            <a:endParaRPr lang="en-US" sz="8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473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102997" cy="56449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285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7" y="389321"/>
            <a:ext cx="8346719" cy="5832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9453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617210"/>
            <a:ext cx="8324198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3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8339333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971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72" y="548680"/>
            <a:ext cx="8239190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0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38601"/>
            <a:ext cx="7973340" cy="4106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7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51" name="Picture 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156270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138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908</TotalTime>
  <Words>51</Words>
  <Application>Microsoft Office PowerPoint</Application>
  <PresentationFormat>Apresentação na tela (4:3)</PresentationFormat>
  <Paragraphs>11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Adjacência</vt:lpstr>
      <vt:lpstr>Aula dia 13/04   Primeiro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102</cp:revision>
  <dcterms:created xsi:type="dcterms:W3CDTF">2020-03-24T22:02:48Z</dcterms:created>
  <dcterms:modified xsi:type="dcterms:W3CDTF">2020-04-13T00:40:17Z</dcterms:modified>
</cp:coreProperties>
</file>